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90.xml" ContentType="application/vnd.openxmlformats-officedocument.presentationml.slide+xml"/>
  <Override PartName="/ppt/slides/slide210.xml" ContentType="application/vnd.openxmlformats-officedocument.presentationml.slide+xml"/>
  <Override PartName="/ppt/charts/chart10.xml" ContentType="application/vnd.openxmlformats-officedocument.drawingml.chart+xml"/>
  <Override PartName="/ppt/slideLayouts/slideLayout100.xml" ContentType="application/vnd.openxmlformats-officedocument.presentationml.slideLayout+xml"/>
  <Override PartName="/ppt/charts/chart30.xml" ContentType="application/vnd.openxmlformats-officedocument.drawingml.chart+xml"/>
  <Override PartName="/ppt/charts/colors10.xml" ContentType="application/vnd.ms-office.chartcolorstyle+xml"/>
  <Override PartName="/ppt/charts/style10.xml" ContentType="application/vnd.ms-office.chartstyle+xml"/>
  <Override PartName="/ppt/slideMasters/slideMaster100.xml" ContentType="application/vnd.openxmlformats-officedocument.presentationml.slideMaster+xml"/>
  <Override PartName="/ppt/charts/colors30.xml" ContentType="application/vnd.ms-office.chartcolorstyle+xml"/>
  <Override PartName="/ppt/charts/style30.xml" ContentType="application/vnd.ms-office.chartstyle+xml"/>
  <Override PartName="/ppt/theme/theme100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54" r:id="rId3"/>
    <p:sldMasterId id="2147483656" r:id="rId4"/>
    <p:sldMasterId id="2147483662" r:id="rId5"/>
    <p:sldMasterId id="2147483664" r:id="rId6"/>
    <p:sldMasterId id="2147483666" r:id="rId7"/>
    <p:sldMasterId id="2147483668" r:id="rId8"/>
    <p:sldMasterId id="2147483658" r:id="rId9"/>
    <p:sldMasterId id="2147483660" r:id="rId10"/>
  </p:sldMasterIdLst>
  <p:notesMasterIdLst>
    <p:notesMasterId r:id="rId43"/>
  </p:notesMasterIdLst>
  <p:sldIdLst>
    <p:sldId id="260" r:id="rId11"/>
    <p:sldId id="263" r:id="rId12"/>
    <p:sldId id="266" r:id="rId13"/>
    <p:sldId id="305" r:id="rId14"/>
    <p:sldId id="306" r:id="rId15"/>
    <p:sldId id="295" r:id="rId16"/>
    <p:sldId id="284" r:id="rId17"/>
    <p:sldId id="299" r:id="rId18"/>
    <p:sldId id="303" r:id="rId19"/>
    <p:sldId id="304" r:id="rId20"/>
    <p:sldId id="300" r:id="rId21"/>
    <p:sldId id="279" r:id="rId22"/>
    <p:sldId id="264" r:id="rId23"/>
    <p:sldId id="280" r:id="rId24"/>
    <p:sldId id="287" r:id="rId25"/>
    <p:sldId id="307" r:id="rId26"/>
    <p:sldId id="308" r:id="rId27"/>
    <p:sldId id="298" r:id="rId28"/>
    <p:sldId id="294" r:id="rId29"/>
    <p:sldId id="302" r:id="rId30"/>
    <p:sldId id="296" r:id="rId31"/>
    <p:sldId id="281" r:id="rId32"/>
    <p:sldId id="310" r:id="rId33"/>
    <p:sldId id="288" r:id="rId34"/>
    <p:sldId id="282" r:id="rId35"/>
    <p:sldId id="289" r:id="rId36"/>
    <p:sldId id="312" r:id="rId37"/>
    <p:sldId id="313" r:id="rId38"/>
    <p:sldId id="311" r:id="rId39"/>
    <p:sldId id="293" r:id="rId40"/>
    <p:sldId id="292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0EFD541-9D7D-4867-9871-80D495DE5B56}">
          <p14:sldIdLst>
            <p14:sldId id="260"/>
          </p14:sldIdLst>
        </p14:section>
        <p14:section name="Mackenzie" id="{3331310A-6A91-4D8A-9E2D-CD4D827ED197}">
          <p14:sldIdLst>
            <p14:sldId id="263"/>
            <p14:sldId id="266"/>
          </p14:sldIdLst>
        </p14:section>
        <p14:section name="Rosie" id="{19CA13BD-37B5-4F61-A239-730FA1F6CDF0}">
          <p14:sldIdLst>
            <p14:sldId id="305"/>
            <p14:sldId id="306"/>
          </p14:sldIdLst>
        </p14:section>
        <p14:section name="Sanchayan" id="{9227CE4A-6F6B-4A24-987C-23CE2E1B26C5}">
          <p14:sldIdLst>
            <p14:sldId id="295"/>
            <p14:sldId id="284"/>
            <p14:sldId id="299"/>
            <p14:sldId id="303"/>
            <p14:sldId id="304"/>
            <p14:sldId id="300"/>
          </p14:sldIdLst>
        </p14:section>
        <p14:section name="Mackenzie" id="{99DC07C0-7B09-4C0B-9F87-96F28B5E1A21}">
          <p14:sldIdLst>
            <p14:sldId id="279"/>
            <p14:sldId id="264"/>
          </p14:sldIdLst>
        </p14:section>
        <p14:section name="Neo" id="{7FCABBD9-9523-40F3-A106-F443130287E2}">
          <p14:sldIdLst>
            <p14:sldId id="280"/>
            <p14:sldId id="287"/>
            <p14:sldId id="307"/>
            <p14:sldId id="308"/>
          </p14:sldIdLst>
        </p14:section>
        <p14:section name="Rosie" id="{1C05D5F4-914E-4AB9-A148-1B7F7E435934}">
          <p14:sldIdLst>
            <p14:sldId id="298"/>
          </p14:sldIdLst>
        </p14:section>
        <p14:section name="Gene Pathways" id="{CFFFC0FF-6AEB-4001-9C4C-648554FB0CE5}">
          <p14:sldIdLst>
            <p14:sldId id="294"/>
            <p14:sldId id="302"/>
          </p14:sldIdLst>
        </p14:section>
        <p14:section name="Imaging" id="{AFD181D4-2345-451E-8516-8C8EAB463B7E}">
          <p14:sldIdLst>
            <p14:sldId id="296"/>
          </p14:sldIdLst>
        </p14:section>
        <p14:section name="Sanchayan" id="{C1EB02CC-2EE3-4847-BD61-94B5931FDB7B}">
          <p14:sldIdLst>
            <p14:sldId id="281"/>
            <p14:sldId id="310"/>
          </p14:sldIdLst>
        </p14:section>
        <p14:section name="Rosie" id="{73003924-79F1-41ED-9EEA-3E2C6565AD79}">
          <p14:sldIdLst>
            <p14:sldId id="288"/>
          </p14:sldIdLst>
        </p14:section>
        <p14:section name="Neo" id="{7AC072C2-8F01-488C-84A3-AF1A15181FDA}">
          <p14:sldIdLst>
            <p14:sldId id="282"/>
            <p14:sldId id="289"/>
            <p14:sldId id="312"/>
            <p14:sldId id="313"/>
            <p14:sldId id="311"/>
          </p14:sldIdLst>
        </p14:section>
        <p14:section name="Mackenzie" id="{2645375C-8E86-4B24-9FEE-7D8E75B5B601}">
          <p14:sldIdLst>
            <p14:sldId id="293"/>
            <p14:sldId id="292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4C"/>
    <a:srgbClr val="FFCB05"/>
    <a:srgbClr val="006E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6_A60A38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52EDD918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Stability Selection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3.82</c:v>
                </c:pt>
                <c:pt idx="1">
                  <c:v>2.665772</c:v>
                </c:pt>
                <c:pt idx="2">
                  <c:v>3.045858</c:v>
                </c:pt>
                <c:pt idx="3">
                  <c:v>2.928099</c:v>
                </c:pt>
                <c:pt idx="4">
                  <c:v>2.440232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C5-4AFF-97B1-4951F5B1C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Stability Selection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3.69</c:v>
                </c:pt>
                <c:pt idx="1">
                  <c:v>3.53</c:v>
                </c:pt>
                <c:pt idx="2">
                  <c:v>3.42</c:v>
                </c:pt>
                <c:pt idx="3">
                  <c:v>3.83</c:v>
                </c:pt>
                <c:pt idx="4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C5-4AFF-97B1-4951F5B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inorUnit val="1.0000000000000002E-3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Stability Selection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3.82</c:v>
                </c:pt>
                <c:pt idx="1">
                  <c:v>2.665772</c:v>
                </c:pt>
                <c:pt idx="2">
                  <c:v>3.045858</c:v>
                </c:pt>
                <c:pt idx="3">
                  <c:v>2.928099</c:v>
                </c:pt>
                <c:pt idx="4">
                  <c:v>2.440232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C5-4AFF-97B1-4951F5B1C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Stability Selection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3.69</c:v>
                </c:pt>
                <c:pt idx="1">
                  <c:v>3.53</c:v>
                </c:pt>
                <c:pt idx="2">
                  <c:v>3.42</c:v>
                </c:pt>
                <c:pt idx="3">
                  <c:v>3.83</c:v>
                </c:pt>
                <c:pt idx="4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C5-4AFF-97B1-4951F5B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inorUnit val="1.0000000000000002E-3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Stability Selection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Random Forests</c:v>
                </c:pt>
                <c:pt idx="1">
                  <c:v>Bagged Trees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2.665772</c:v>
                </c:pt>
                <c:pt idx="1">
                  <c:v>2.440232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C5-4AFF-97B1-4951F5B1C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Stability Selection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Random Forests</c:v>
                </c:pt>
                <c:pt idx="1">
                  <c:v>Bagged Trees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3.53</c:v>
                </c:pt>
                <c:pt idx="1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C5-4AFF-97B1-4951F5B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inorUnit val="1.0000000000000002E-3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Stability Selection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3.55</c:v>
                </c:pt>
                <c:pt idx="1">
                  <c:v>3.1231460000000002</c:v>
                </c:pt>
                <c:pt idx="2">
                  <c:v>3.6222490000000001</c:v>
                </c:pt>
                <c:pt idx="3">
                  <c:v>2.9033920000000002</c:v>
                </c:pt>
                <c:pt idx="4">
                  <c:v>3.2416149999999999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C5-4AFF-97B1-4951F5B1C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Stability Selection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3.69</c:v>
                </c:pt>
                <c:pt idx="1">
                  <c:v>3.75</c:v>
                </c:pt>
                <c:pt idx="2">
                  <c:v>3.86</c:v>
                </c:pt>
                <c:pt idx="3">
                  <c:v>3.64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C5-4AFF-97B1-4951F5B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inorUnit val="1.0000000000000002E-3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Stability Selection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3.55</c:v>
                </c:pt>
                <c:pt idx="1">
                  <c:v>3.1231460000000002</c:v>
                </c:pt>
                <c:pt idx="2">
                  <c:v>3.6222490000000001</c:v>
                </c:pt>
                <c:pt idx="3">
                  <c:v>2.9033920000000002</c:v>
                </c:pt>
                <c:pt idx="4">
                  <c:v>3.2416149999999999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C5-4AFF-97B1-4951F5B1C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Stability Selection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 with Confirmed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3.69</c:v>
                </c:pt>
                <c:pt idx="1">
                  <c:v>3.75</c:v>
                </c:pt>
                <c:pt idx="2">
                  <c:v>3.86</c:v>
                </c:pt>
                <c:pt idx="3">
                  <c:v>3.64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C5-4AFF-97B1-4951F5B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inorUnit val="1.0000000000000002E-3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Pathway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3.69</c:v>
                </c:pt>
                <c:pt idx="1">
                  <c:v>3.53</c:v>
                </c:pt>
                <c:pt idx="2">
                  <c:v>3.42</c:v>
                </c:pt>
                <c:pt idx="3">
                  <c:v>3.83</c:v>
                </c:pt>
                <c:pt idx="4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B-4F4D-A194-66B02DE685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3.62</c:v>
                </c:pt>
                <c:pt idx="1">
                  <c:v>3.75</c:v>
                </c:pt>
                <c:pt idx="2">
                  <c:v>3.86</c:v>
                </c:pt>
                <c:pt idx="3">
                  <c:v>3.64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5B-4F4D-A194-66B02DE68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ajorUnit val="0.5"/>
        <c:minorUnit val="1.0000000000000002E-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050915533241004"/>
          <c:y val="0.41993785978310777"/>
          <c:w val="0.10949084466759"/>
          <c:h val="0.13088748836911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Pathway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3.69</c:v>
                </c:pt>
                <c:pt idx="1">
                  <c:v>3.53</c:v>
                </c:pt>
                <c:pt idx="2">
                  <c:v>3.42</c:v>
                </c:pt>
                <c:pt idx="3">
                  <c:v>3.83</c:v>
                </c:pt>
                <c:pt idx="4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B-4F4D-A194-66B02DE685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3.62</c:v>
                </c:pt>
                <c:pt idx="1">
                  <c:v>3.75</c:v>
                </c:pt>
                <c:pt idx="2">
                  <c:v>3.86</c:v>
                </c:pt>
                <c:pt idx="3">
                  <c:v>3.64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5B-4F4D-A194-66B02DE68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ajorUnit val="0.5"/>
        <c:minorUnit val="1.0000000000000002E-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050915533241004"/>
          <c:y val="0.41993785978310777"/>
          <c:w val="0.10949084466759"/>
          <c:h val="0.13088748836911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Pathway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3.69</c:v>
                </c:pt>
                <c:pt idx="1">
                  <c:v>3.53</c:v>
                </c:pt>
                <c:pt idx="2">
                  <c:v>3.42</c:v>
                </c:pt>
                <c:pt idx="3">
                  <c:v>3.83</c:v>
                </c:pt>
                <c:pt idx="4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B-4F4D-A194-66B02DE685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Lasso</c:v>
                </c:pt>
                <c:pt idx="1">
                  <c:v>Random Forests</c:v>
                </c:pt>
                <c:pt idx="2">
                  <c:v>Boruta</c:v>
                </c:pt>
                <c:pt idx="3">
                  <c:v>LM</c:v>
                </c:pt>
                <c:pt idx="4">
                  <c:v>Bagged Trees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3.62</c:v>
                </c:pt>
                <c:pt idx="1">
                  <c:v>3.75</c:v>
                </c:pt>
                <c:pt idx="2">
                  <c:v>3.86</c:v>
                </c:pt>
                <c:pt idx="3">
                  <c:v>3.64</c:v>
                </c:pt>
                <c:pt idx="4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5B-4F4D-A194-66B02DE68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ajorUnit val="0.5"/>
        <c:minorUnit val="1.0000000000000002E-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050915533241004"/>
          <c:y val="0.41993785978310777"/>
          <c:w val="0.10949084466759"/>
          <c:h val="0.13088748836911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Pathway</c:v>
                </c:pt>
              </c:strCache>
            </c:strRef>
          </c:tx>
          <c:spPr>
            <a:solidFill>
              <a:srgbClr val="00274C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1">
                  <c:v>Lasso</c:v>
                </c:pt>
                <c:pt idx="2">
                  <c:v>Random Forests</c:v>
                </c:pt>
                <c:pt idx="3">
                  <c:v>Boruta</c:v>
                </c:pt>
                <c:pt idx="4">
                  <c:v>LM</c:v>
                </c:pt>
                <c:pt idx="5">
                  <c:v>Bagged Trees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3.69</c:v>
                </c:pt>
                <c:pt idx="2">
                  <c:v>3.53</c:v>
                </c:pt>
                <c:pt idx="3">
                  <c:v>3.42</c:v>
                </c:pt>
                <c:pt idx="4">
                  <c:v>3.83</c:v>
                </c:pt>
                <c:pt idx="5">
                  <c:v>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B-4F4D-A194-66B02DE685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rgbClr val="FFCB05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1">
                  <c:v>Lasso</c:v>
                </c:pt>
                <c:pt idx="2">
                  <c:v>Random Forests</c:v>
                </c:pt>
                <c:pt idx="3">
                  <c:v>Boruta</c:v>
                </c:pt>
                <c:pt idx="4">
                  <c:v>LM</c:v>
                </c:pt>
                <c:pt idx="5">
                  <c:v>Bagged Trees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1">
                  <c:v>3.62</c:v>
                </c:pt>
                <c:pt idx="2">
                  <c:v>3.75</c:v>
                </c:pt>
                <c:pt idx="3">
                  <c:v>3.86</c:v>
                </c:pt>
                <c:pt idx="4">
                  <c:v>3.64</c:v>
                </c:pt>
                <c:pt idx="5">
                  <c:v>3.78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5B-4F4D-A194-66B02DE68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5208383"/>
        <c:axId val="20519926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Mean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6"/>
                <c:pt idx="1">
                  <c:v>Lasso</c:v>
                </c:pt>
                <c:pt idx="2">
                  <c:v>Random Forests</c:v>
                </c:pt>
                <c:pt idx="3">
                  <c:v>Boruta</c:v>
                </c:pt>
                <c:pt idx="4">
                  <c:v>LM</c:v>
                </c:pt>
                <c:pt idx="5">
                  <c:v>Bagged Trees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3.8</c:v>
                </c:pt>
                <c:pt idx="1">
                  <c:v>3.8</c:v>
                </c:pt>
                <c:pt idx="2">
                  <c:v>3.8</c:v>
                </c:pt>
                <c:pt idx="3">
                  <c:v>3.8</c:v>
                </c:pt>
                <c:pt idx="4">
                  <c:v>3.8</c:v>
                </c:pt>
                <c:pt idx="5">
                  <c:v>3.8</c:v>
                </c:pt>
                <c:pt idx="6">
                  <c:v>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47-48E4-A8E3-08D5F317C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208383"/>
        <c:axId val="205199263"/>
      </c:lineChart>
      <c:catAx>
        <c:axId val="20520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199263"/>
        <c:crosses val="autoZero"/>
        <c:auto val="1"/>
        <c:lblAlgn val="ctr"/>
        <c:lblOffset val="100"/>
        <c:noMultiLvlLbl val="0"/>
      </c:catAx>
      <c:valAx>
        <c:axId val="205199263"/>
        <c:scaling>
          <c:orientation val="minMax"/>
          <c:max val="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08383"/>
        <c:crosses val="autoZero"/>
        <c:crossBetween val="between"/>
        <c:majorUnit val="0.5"/>
        <c:minorUnit val="1.0000000000000002E-3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9050915533241004"/>
          <c:y val="0.41993785978310777"/>
          <c:w val="0.10161344638219502"/>
          <c:h val="0.170237238673934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 phldr="0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00274C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E5908DCE-189A-4453-8CD1-BEFD02BA9BE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74762BAE-138C-4CB4-B07D-52B8E9E250F6}" type="parTrans" cxnId="{E792840E-72FA-4566-9ED2-D96256374700}">
      <dgm:prSet/>
      <dgm:spPr/>
      <dgm:t>
        <a:bodyPr/>
        <a:lstStyle/>
        <a:p>
          <a:endParaRPr lang="en-IN"/>
        </a:p>
      </dgm:t>
    </dgm:pt>
    <dgm:pt modelId="{C593584F-04F2-4D3A-97D9-B5356842A362}" type="sibTrans" cxnId="{E792840E-72FA-4566-9ED2-D96256374700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E792840E-72FA-4566-9ED2-D96256374700}" srcId="{9DA95278-0030-4A2F-9832-8770CDAFE436}" destId="{E5908DCE-189A-4453-8CD1-BEFD02BA9BE5}" srcOrd="0" destOrd="0" parTransId="{74762BAE-138C-4CB4-B07D-52B8E9E250F6}" sibTransId="{C593584F-04F2-4D3A-97D9-B5356842A362}"/>
    <dgm:cxn modelId="{80007F13-7220-4CC3-94DB-1E742DF03FD7}" type="presOf" srcId="{D7C68BEA-70A9-42AD-884A-5961C9043956}" destId="{91A66A94-8B3E-43F7-BD09-BB902E37A07A}" srcOrd="0" destOrd="1" presId="urn:microsoft.com/office/officeart/2005/8/layout/chevron1"/>
    <dgm:cxn modelId="{2AC78B16-F5DB-43DF-9CDF-68ED07EE7A64}" type="presOf" srcId="{DB32DEBD-DE33-4735-9A45-3318240F36C5}" destId="{C0F95126-4171-48FD-9742-EFFF845E9F26}" srcOrd="0" destOrd="3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07E3D224-EB38-48D9-AB5C-C9BC993E202B}" type="presOf" srcId="{94C7F153-30BE-4135-A216-8EAB66D4199C}" destId="{C0F95126-4171-48FD-9742-EFFF845E9F26}" srcOrd="0" destOrd="4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CC1EA52F-E8D1-462F-84BC-B37E5575D298}" type="presOf" srcId="{83B35D4B-54E3-46DF-A4C7-F13A19B72404}" destId="{771D2646-FC69-4DA8-84A1-38CEECCF4816}" srcOrd="0" destOrd="0" presId="urn:microsoft.com/office/officeart/2005/8/layout/chevron1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1A361C3E-9C9B-4CC8-85ED-F5FC4EA50A32}" type="presOf" srcId="{7EA5E515-4494-4891-B9C0-FFBF81B430DC}" destId="{91A66A94-8B3E-43F7-BD09-BB902E37A07A}" srcOrd="0" destOrd="0" presId="urn:microsoft.com/office/officeart/2005/8/layout/chevron1"/>
    <dgm:cxn modelId="{926EF83F-6CB0-452A-B3EC-7D538EFDFB7E}" type="presOf" srcId="{6854A756-4580-496D-86E3-17BAC8E310C1}" destId="{71C33654-9714-4194-9342-9CF1B5474ADF}" srcOrd="0" destOrd="0" presId="urn:microsoft.com/office/officeart/2005/8/layout/chevron1"/>
    <dgm:cxn modelId="{15BAF262-5C5C-4D60-A4E3-3A1214FC8F89}" type="presOf" srcId="{972312C6-A196-424A-9372-9F6EDD9CC732}" destId="{3934BEAF-0690-4DDB-B141-625F7F41E895}" srcOrd="0" destOrd="0" presId="urn:microsoft.com/office/officeart/2005/8/layout/chevron1"/>
    <dgm:cxn modelId="{ABC68D63-75EE-4B46-88EA-E0A92E5CE756}" type="presOf" srcId="{DF20489E-8A72-4B45-8E8B-0A9B24AFAA4B}" destId="{C0F95126-4171-48FD-9742-EFFF845E9F26}" srcOrd="0" destOrd="1" presId="urn:microsoft.com/office/officeart/2005/8/layout/chevron1"/>
    <dgm:cxn modelId="{630FE449-C891-4099-AB92-D44D0866ED40}" type="presOf" srcId="{AC1F9315-64EF-4080-A1F4-2CFFECCD64F4}" destId="{EF362DCA-29A5-4953-9EEA-1428B376A117}" srcOrd="0" destOrd="0" presId="urn:microsoft.com/office/officeart/2005/8/layout/chevron1"/>
    <dgm:cxn modelId="{0A7F3776-B7B0-48A7-B77E-E2B16BCFC1A9}" type="presOf" srcId="{907F473D-F266-437D-88A7-FE9F2F2B94C5}" destId="{09783776-C3B0-434F-BDF0-195B1C6B6CC9}" srcOrd="0" destOrd="1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FCECCC83-F107-43BE-A679-13D1FBFC5676}" type="presOf" srcId="{A641F6EC-3B77-445D-8361-F06BEEF82825}" destId="{4915A645-E147-431F-8ECF-7367D1B5ADA6}" srcOrd="0" destOrd="0" presId="urn:microsoft.com/office/officeart/2005/8/layout/chevron1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F30FEAA6-4D5A-44BD-A3B9-91EC6F0852D8}" type="presOf" srcId="{B8B9A8D7-5D34-4BB4-B1C3-EF73C54398F7}" destId="{AF62A1AA-B6E3-4185-8D4F-FB6B63C054AF}" srcOrd="0" destOrd="0" presId="urn:microsoft.com/office/officeart/2005/8/layout/chevron1"/>
    <dgm:cxn modelId="{DDC035AE-1876-4D12-BD1A-6DF9651769A6}" type="presOf" srcId="{E5908DCE-189A-4453-8CD1-BEFD02BA9BE5}" destId="{C0F95126-4171-48FD-9742-EFFF845E9F26}" srcOrd="0" destOrd="0" presId="urn:microsoft.com/office/officeart/2005/8/layout/chevron1"/>
    <dgm:cxn modelId="{6153E0B7-DA0C-43B7-89E0-2082C51FA95B}" type="presOf" srcId="{B5312E0F-7937-4167-BDBA-11E81DA07585}" destId="{8DCF75AD-AEC2-4378-B07E-9B85618C4F6E}" srcOrd="0" destOrd="0" presId="urn:microsoft.com/office/officeart/2005/8/layout/chevron1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8B2513BB-1A52-4047-B532-BDA60D033B76}" type="presOf" srcId="{0EFE7D5B-1977-4A4E-B0E5-E6546F6BF903}" destId="{155C15F6-150D-4F1E-938B-1D653D67EC99}" srcOrd="0" destOrd="0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14833BD4-6B2C-43BC-B4DC-178674EDDA5D}" type="presOf" srcId="{9346A40C-EDAE-4BD7-931F-0102257D7BA3}" destId="{09783776-C3B0-434F-BDF0-195B1C6B6CC9}" srcOrd="0" destOrd="0" presId="urn:microsoft.com/office/officeart/2005/8/layout/chevron1"/>
    <dgm:cxn modelId="{8DCEA9DE-67C6-47E3-8AC2-8FFA325DF89A}" type="presOf" srcId="{98A85B9E-D51B-4012-8CF1-BEB604B7FCE1}" destId="{C0F95126-4171-48FD-9742-EFFF845E9F26}" srcOrd="0" destOrd="2" presId="urn:microsoft.com/office/officeart/2005/8/layout/chevron1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9F456BF4-278A-464C-B683-5B57A6BFC426}" type="presOf" srcId="{9DA95278-0030-4A2F-9832-8770CDAFE436}" destId="{1CE2A8C4-68C4-418F-A726-FDB952803C9B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F6522BEE-916F-4C03-B469-B79D742DF31D}" type="presParOf" srcId="{20BDEB5B-8899-4E48-852D-497A1E0D9A0E}" destId="{C307C407-0192-4649-A163-755077C21E87}" srcOrd="0" destOrd="0" presId="urn:microsoft.com/office/officeart/2005/8/layout/chevron1"/>
    <dgm:cxn modelId="{762FB36A-FB6C-4DC8-B4E1-965498B22B3F}" type="presParOf" srcId="{C307C407-0192-4649-A163-755077C21E87}" destId="{8DCF75AD-AEC2-4378-B07E-9B85618C4F6E}" srcOrd="0" destOrd="0" presId="urn:microsoft.com/office/officeart/2005/8/layout/chevron1"/>
    <dgm:cxn modelId="{5585DCA3-15E5-4C5F-8C1F-6A33EFEEA8E9}" type="presParOf" srcId="{C307C407-0192-4649-A163-755077C21E87}" destId="{09783776-C3B0-434F-BDF0-195B1C6B6CC9}" srcOrd="1" destOrd="0" presId="urn:microsoft.com/office/officeart/2005/8/layout/chevron1"/>
    <dgm:cxn modelId="{4B30FD5C-F29E-473B-9154-483D2004231F}" type="presParOf" srcId="{20BDEB5B-8899-4E48-852D-497A1E0D9A0E}" destId="{D0B1361C-9693-4639-8157-716F6B407E7A}" srcOrd="1" destOrd="0" presId="urn:microsoft.com/office/officeart/2005/8/layout/chevron1"/>
    <dgm:cxn modelId="{43ABCC70-AD41-4441-BDBA-CE6AD110964C}" type="presParOf" srcId="{20BDEB5B-8899-4E48-852D-497A1E0D9A0E}" destId="{0896FE5A-8177-4ECE-B11D-EA79A2EFC6B1}" srcOrd="2" destOrd="0" presId="urn:microsoft.com/office/officeart/2005/8/layout/chevron1"/>
    <dgm:cxn modelId="{2AFA4973-5D39-4BE1-B4FF-A85F5D1BF190}" type="presParOf" srcId="{0896FE5A-8177-4ECE-B11D-EA79A2EFC6B1}" destId="{1CE2A8C4-68C4-418F-A726-FDB952803C9B}" srcOrd="0" destOrd="0" presId="urn:microsoft.com/office/officeart/2005/8/layout/chevron1"/>
    <dgm:cxn modelId="{7F8C80FE-D1A9-49F3-B879-0DFB9B17EDB1}" type="presParOf" srcId="{0896FE5A-8177-4ECE-B11D-EA79A2EFC6B1}" destId="{C0F95126-4171-48FD-9742-EFFF845E9F26}" srcOrd="1" destOrd="0" presId="urn:microsoft.com/office/officeart/2005/8/layout/chevron1"/>
    <dgm:cxn modelId="{C9FE1012-482C-41A6-89AE-12238E2E1169}" type="presParOf" srcId="{20BDEB5B-8899-4E48-852D-497A1E0D9A0E}" destId="{EE41C1F7-2F02-4179-806E-274E47D127DA}" srcOrd="3" destOrd="0" presId="urn:microsoft.com/office/officeart/2005/8/layout/chevron1"/>
    <dgm:cxn modelId="{BB1404E6-5DB4-4DD5-9C09-DBBC35A44087}" type="presParOf" srcId="{20BDEB5B-8899-4E48-852D-497A1E0D9A0E}" destId="{35E5E125-D47B-44A5-AD1A-B871218E6E2B}" srcOrd="4" destOrd="0" presId="urn:microsoft.com/office/officeart/2005/8/layout/chevron1"/>
    <dgm:cxn modelId="{F6436269-3461-4B63-B33A-A74EF6BEEC4F}" type="presParOf" srcId="{35E5E125-D47B-44A5-AD1A-B871218E6E2B}" destId="{AF62A1AA-B6E3-4185-8D4F-FB6B63C054AF}" srcOrd="0" destOrd="0" presId="urn:microsoft.com/office/officeart/2005/8/layout/chevron1"/>
    <dgm:cxn modelId="{DE20364E-98BF-4E42-BDE3-3DAF983A0EFD}" type="presParOf" srcId="{35E5E125-D47B-44A5-AD1A-B871218E6E2B}" destId="{EF362DCA-29A5-4953-9EEA-1428B376A117}" srcOrd="1" destOrd="0" presId="urn:microsoft.com/office/officeart/2005/8/layout/chevron1"/>
    <dgm:cxn modelId="{F25FE3EB-8E7B-4ABA-9B56-D8357B68073E}" type="presParOf" srcId="{20BDEB5B-8899-4E48-852D-497A1E0D9A0E}" destId="{2F26A080-ADE8-44AD-86B6-D1740ABF0453}" srcOrd="5" destOrd="0" presId="urn:microsoft.com/office/officeart/2005/8/layout/chevron1"/>
    <dgm:cxn modelId="{90EAB4E6-F0FB-413D-9E6D-3744E40C3B40}" type="presParOf" srcId="{20BDEB5B-8899-4E48-852D-497A1E0D9A0E}" destId="{32A02388-76D1-4480-AA23-2871CB3BB454}" srcOrd="6" destOrd="0" presId="urn:microsoft.com/office/officeart/2005/8/layout/chevron1"/>
    <dgm:cxn modelId="{B7AD4676-C426-4364-B11B-ABA76B3D98E4}" type="presParOf" srcId="{32A02388-76D1-4480-AA23-2871CB3BB454}" destId="{3934BEAF-0690-4DDB-B141-625F7F41E895}" srcOrd="0" destOrd="0" presId="urn:microsoft.com/office/officeart/2005/8/layout/chevron1"/>
    <dgm:cxn modelId="{7CA88269-4C59-4202-81D3-9AD0CF516942}" type="presParOf" srcId="{32A02388-76D1-4480-AA23-2871CB3BB454}" destId="{4915A645-E147-431F-8ECF-7367D1B5ADA6}" srcOrd="1" destOrd="0" presId="urn:microsoft.com/office/officeart/2005/8/layout/chevron1"/>
    <dgm:cxn modelId="{EE4BA8DB-0FF3-47A4-8DC9-33E8EA4ADBAA}" type="presParOf" srcId="{20BDEB5B-8899-4E48-852D-497A1E0D9A0E}" destId="{B20855CE-2D87-4C22-BCC6-1C059839129F}" srcOrd="7" destOrd="0" presId="urn:microsoft.com/office/officeart/2005/8/layout/chevron1"/>
    <dgm:cxn modelId="{0EA58D6A-D14D-4C59-BBDB-2119F70206E1}" type="presParOf" srcId="{20BDEB5B-8899-4E48-852D-497A1E0D9A0E}" destId="{560FB461-4506-40CF-B500-CB48504EB5C4}" srcOrd="8" destOrd="0" presId="urn:microsoft.com/office/officeart/2005/8/layout/chevron1"/>
    <dgm:cxn modelId="{802A8848-5027-4D28-B60C-2EA2FDA6A5EF}" type="presParOf" srcId="{560FB461-4506-40CF-B500-CB48504EB5C4}" destId="{771D2646-FC69-4DA8-84A1-38CEECCF4816}" srcOrd="0" destOrd="0" presId="urn:microsoft.com/office/officeart/2005/8/layout/chevron1"/>
    <dgm:cxn modelId="{E6FBB540-31A1-4827-AA10-369EF7181F45}" type="presParOf" srcId="{560FB461-4506-40CF-B500-CB48504EB5C4}" destId="{71C33654-9714-4194-9342-9CF1B5474ADF}" srcOrd="1" destOrd="0" presId="urn:microsoft.com/office/officeart/2005/8/layout/chevron1"/>
    <dgm:cxn modelId="{2178FED1-E8A8-4A53-86DD-075F59330E62}" type="presParOf" srcId="{20BDEB5B-8899-4E48-852D-497A1E0D9A0E}" destId="{D17050D3-4EE3-4378-B7E2-82D8A5270043}" srcOrd="9" destOrd="0" presId="urn:microsoft.com/office/officeart/2005/8/layout/chevron1"/>
    <dgm:cxn modelId="{41FBAC00-B630-4598-93B2-71D90BE1CCDD}" type="presParOf" srcId="{20BDEB5B-8899-4E48-852D-497A1E0D9A0E}" destId="{B2CB0438-C14B-4D68-8A05-5668160CAA2C}" srcOrd="10" destOrd="0" presId="urn:microsoft.com/office/officeart/2005/8/layout/chevron1"/>
    <dgm:cxn modelId="{49A0127E-4A6D-4E4E-B21B-A610200B3F86}" type="presParOf" srcId="{B2CB0438-C14B-4D68-8A05-5668160CAA2C}" destId="{155C15F6-150D-4F1E-938B-1D653D67EC99}" srcOrd="0" destOrd="0" presId="urn:microsoft.com/office/officeart/2005/8/layout/chevron1"/>
    <dgm:cxn modelId="{8ED7DBF5-354C-42C0-B586-1F53336D66C1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FFCB05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345CA6B9-283D-4B47-B135-9035A9F996E6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2BFE3AA4-5EE0-459E-8353-CAA53243892E}" type="parTrans" cxnId="{E1927EE3-5265-4F76-A23A-4B22116E9648}">
      <dgm:prSet/>
      <dgm:spPr/>
      <dgm:t>
        <a:bodyPr/>
        <a:lstStyle/>
        <a:p>
          <a:endParaRPr lang="en-IN"/>
        </a:p>
      </dgm:t>
    </dgm:pt>
    <dgm:pt modelId="{5CEBA5B1-00A7-4837-9F22-D84A57CAC3D7}" type="sibTrans" cxnId="{E1927EE3-5265-4F76-A23A-4B22116E9648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80007F13-7220-4CC3-94DB-1E742DF03FD7}" type="presOf" srcId="{D7C68BEA-70A9-42AD-884A-5961C9043956}" destId="{91A66A94-8B3E-43F7-BD09-BB902E37A07A}" srcOrd="0" destOrd="1" presId="urn:microsoft.com/office/officeart/2005/8/layout/chevron1"/>
    <dgm:cxn modelId="{2AC78B16-F5DB-43DF-9CDF-68ED07EE7A64}" type="presOf" srcId="{DB32DEBD-DE33-4735-9A45-3318240F36C5}" destId="{C0F95126-4171-48FD-9742-EFFF845E9F26}" srcOrd="0" destOrd="3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07E3D224-EB38-48D9-AB5C-C9BC993E202B}" type="presOf" srcId="{94C7F153-30BE-4135-A216-8EAB66D4199C}" destId="{C0F95126-4171-48FD-9742-EFFF845E9F26}" srcOrd="0" destOrd="4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CC1EA52F-E8D1-462F-84BC-B37E5575D298}" type="presOf" srcId="{83B35D4B-54E3-46DF-A4C7-F13A19B72404}" destId="{771D2646-FC69-4DA8-84A1-38CEECCF4816}" srcOrd="0" destOrd="0" presId="urn:microsoft.com/office/officeart/2005/8/layout/chevron1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1A361C3E-9C9B-4CC8-85ED-F5FC4EA50A32}" type="presOf" srcId="{7EA5E515-4494-4891-B9C0-FFBF81B430DC}" destId="{91A66A94-8B3E-43F7-BD09-BB902E37A07A}" srcOrd="0" destOrd="0" presId="urn:microsoft.com/office/officeart/2005/8/layout/chevron1"/>
    <dgm:cxn modelId="{926EF83F-6CB0-452A-B3EC-7D538EFDFB7E}" type="presOf" srcId="{6854A756-4580-496D-86E3-17BAC8E310C1}" destId="{71C33654-9714-4194-9342-9CF1B5474ADF}" srcOrd="0" destOrd="0" presId="urn:microsoft.com/office/officeart/2005/8/layout/chevron1"/>
    <dgm:cxn modelId="{15BAF262-5C5C-4D60-A4E3-3A1214FC8F89}" type="presOf" srcId="{972312C6-A196-424A-9372-9F6EDD9CC732}" destId="{3934BEAF-0690-4DDB-B141-625F7F41E895}" srcOrd="0" destOrd="0" presId="urn:microsoft.com/office/officeart/2005/8/layout/chevron1"/>
    <dgm:cxn modelId="{ABC68D63-75EE-4B46-88EA-E0A92E5CE756}" type="presOf" srcId="{DF20489E-8A72-4B45-8E8B-0A9B24AFAA4B}" destId="{C0F95126-4171-48FD-9742-EFFF845E9F26}" srcOrd="0" destOrd="1" presId="urn:microsoft.com/office/officeart/2005/8/layout/chevron1"/>
    <dgm:cxn modelId="{630FE449-C891-4099-AB92-D44D0866ED40}" type="presOf" srcId="{AC1F9315-64EF-4080-A1F4-2CFFECCD64F4}" destId="{EF362DCA-29A5-4953-9EEA-1428B376A117}" srcOrd="0" destOrd="0" presId="urn:microsoft.com/office/officeart/2005/8/layout/chevron1"/>
    <dgm:cxn modelId="{0F6D2155-3DC8-4118-BED1-2E737782BBBA}" type="presOf" srcId="{345CA6B9-283D-4B47-B135-9035A9F996E6}" destId="{C0F95126-4171-48FD-9742-EFFF845E9F26}" srcOrd="0" destOrd="0" presId="urn:microsoft.com/office/officeart/2005/8/layout/chevron1"/>
    <dgm:cxn modelId="{0A7F3776-B7B0-48A7-B77E-E2B16BCFC1A9}" type="presOf" srcId="{907F473D-F266-437D-88A7-FE9F2F2B94C5}" destId="{09783776-C3B0-434F-BDF0-195B1C6B6CC9}" srcOrd="0" destOrd="1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FCECCC83-F107-43BE-A679-13D1FBFC5676}" type="presOf" srcId="{A641F6EC-3B77-445D-8361-F06BEEF82825}" destId="{4915A645-E147-431F-8ECF-7367D1B5ADA6}" srcOrd="0" destOrd="0" presId="urn:microsoft.com/office/officeart/2005/8/layout/chevron1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F30FEAA6-4D5A-44BD-A3B9-91EC6F0852D8}" type="presOf" srcId="{B8B9A8D7-5D34-4BB4-B1C3-EF73C54398F7}" destId="{AF62A1AA-B6E3-4185-8D4F-FB6B63C054AF}" srcOrd="0" destOrd="0" presId="urn:microsoft.com/office/officeart/2005/8/layout/chevron1"/>
    <dgm:cxn modelId="{6153E0B7-DA0C-43B7-89E0-2082C51FA95B}" type="presOf" srcId="{B5312E0F-7937-4167-BDBA-11E81DA07585}" destId="{8DCF75AD-AEC2-4378-B07E-9B85618C4F6E}" srcOrd="0" destOrd="0" presId="urn:microsoft.com/office/officeart/2005/8/layout/chevron1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8B2513BB-1A52-4047-B532-BDA60D033B76}" type="presOf" srcId="{0EFE7D5B-1977-4A4E-B0E5-E6546F6BF903}" destId="{155C15F6-150D-4F1E-938B-1D653D67EC99}" srcOrd="0" destOrd="0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14833BD4-6B2C-43BC-B4DC-178674EDDA5D}" type="presOf" srcId="{9346A40C-EDAE-4BD7-931F-0102257D7BA3}" destId="{09783776-C3B0-434F-BDF0-195B1C6B6CC9}" srcOrd="0" destOrd="0" presId="urn:microsoft.com/office/officeart/2005/8/layout/chevron1"/>
    <dgm:cxn modelId="{8DCEA9DE-67C6-47E3-8AC2-8FFA325DF89A}" type="presOf" srcId="{98A85B9E-D51B-4012-8CF1-BEB604B7FCE1}" destId="{C0F95126-4171-48FD-9742-EFFF845E9F26}" srcOrd="0" destOrd="2" presId="urn:microsoft.com/office/officeart/2005/8/layout/chevron1"/>
    <dgm:cxn modelId="{E1927EE3-5265-4F76-A23A-4B22116E9648}" srcId="{9DA95278-0030-4A2F-9832-8770CDAFE436}" destId="{345CA6B9-283D-4B47-B135-9035A9F996E6}" srcOrd="0" destOrd="0" parTransId="{2BFE3AA4-5EE0-459E-8353-CAA53243892E}" sibTransId="{5CEBA5B1-00A7-4837-9F22-D84A57CAC3D7}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9F456BF4-278A-464C-B683-5B57A6BFC426}" type="presOf" srcId="{9DA95278-0030-4A2F-9832-8770CDAFE436}" destId="{1CE2A8C4-68C4-418F-A726-FDB952803C9B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F6522BEE-916F-4C03-B469-B79D742DF31D}" type="presParOf" srcId="{20BDEB5B-8899-4E48-852D-497A1E0D9A0E}" destId="{C307C407-0192-4649-A163-755077C21E87}" srcOrd="0" destOrd="0" presId="urn:microsoft.com/office/officeart/2005/8/layout/chevron1"/>
    <dgm:cxn modelId="{762FB36A-FB6C-4DC8-B4E1-965498B22B3F}" type="presParOf" srcId="{C307C407-0192-4649-A163-755077C21E87}" destId="{8DCF75AD-AEC2-4378-B07E-9B85618C4F6E}" srcOrd="0" destOrd="0" presId="urn:microsoft.com/office/officeart/2005/8/layout/chevron1"/>
    <dgm:cxn modelId="{5585DCA3-15E5-4C5F-8C1F-6A33EFEEA8E9}" type="presParOf" srcId="{C307C407-0192-4649-A163-755077C21E87}" destId="{09783776-C3B0-434F-BDF0-195B1C6B6CC9}" srcOrd="1" destOrd="0" presId="urn:microsoft.com/office/officeart/2005/8/layout/chevron1"/>
    <dgm:cxn modelId="{4B30FD5C-F29E-473B-9154-483D2004231F}" type="presParOf" srcId="{20BDEB5B-8899-4E48-852D-497A1E0D9A0E}" destId="{D0B1361C-9693-4639-8157-716F6B407E7A}" srcOrd="1" destOrd="0" presId="urn:microsoft.com/office/officeart/2005/8/layout/chevron1"/>
    <dgm:cxn modelId="{43ABCC70-AD41-4441-BDBA-CE6AD110964C}" type="presParOf" srcId="{20BDEB5B-8899-4E48-852D-497A1E0D9A0E}" destId="{0896FE5A-8177-4ECE-B11D-EA79A2EFC6B1}" srcOrd="2" destOrd="0" presId="urn:microsoft.com/office/officeart/2005/8/layout/chevron1"/>
    <dgm:cxn modelId="{2AFA4973-5D39-4BE1-B4FF-A85F5D1BF190}" type="presParOf" srcId="{0896FE5A-8177-4ECE-B11D-EA79A2EFC6B1}" destId="{1CE2A8C4-68C4-418F-A726-FDB952803C9B}" srcOrd="0" destOrd="0" presId="urn:microsoft.com/office/officeart/2005/8/layout/chevron1"/>
    <dgm:cxn modelId="{7F8C80FE-D1A9-49F3-B879-0DFB9B17EDB1}" type="presParOf" srcId="{0896FE5A-8177-4ECE-B11D-EA79A2EFC6B1}" destId="{C0F95126-4171-48FD-9742-EFFF845E9F26}" srcOrd="1" destOrd="0" presId="urn:microsoft.com/office/officeart/2005/8/layout/chevron1"/>
    <dgm:cxn modelId="{C9FE1012-482C-41A6-89AE-12238E2E1169}" type="presParOf" srcId="{20BDEB5B-8899-4E48-852D-497A1E0D9A0E}" destId="{EE41C1F7-2F02-4179-806E-274E47D127DA}" srcOrd="3" destOrd="0" presId="urn:microsoft.com/office/officeart/2005/8/layout/chevron1"/>
    <dgm:cxn modelId="{BB1404E6-5DB4-4DD5-9C09-DBBC35A44087}" type="presParOf" srcId="{20BDEB5B-8899-4E48-852D-497A1E0D9A0E}" destId="{35E5E125-D47B-44A5-AD1A-B871218E6E2B}" srcOrd="4" destOrd="0" presId="urn:microsoft.com/office/officeart/2005/8/layout/chevron1"/>
    <dgm:cxn modelId="{F6436269-3461-4B63-B33A-A74EF6BEEC4F}" type="presParOf" srcId="{35E5E125-D47B-44A5-AD1A-B871218E6E2B}" destId="{AF62A1AA-B6E3-4185-8D4F-FB6B63C054AF}" srcOrd="0" destOrd="0" presId="urn:microsoft.com/office/officeart/2005/8/layout/chevron1"/>
    <dgm:cxn modelId="{DE20364E-98BF-4E42-BDE3-3DAF983A0EFD}" type="presParOf" srcId="{35E5E125-D47B-44A5-AD1A-B871218E6E2B}" destId="{EF362DCA-29A5-4953-9EEA-1428B376A117}" srcOrd="1" destOrd="0" presId="urn:microsoft.com/office/officeart/2005/8/layout/chevron1"/>
    <dgm:cxn modelId="{F25FE3EB-8E7B-4ABA-9B56-D8357B68073E}" type="presParOf" srcId="{20BDEB5B-8899-4E48-852D-497A1E0D9A0E}" destId="{2F26A080-ADE8-44AD-86B6-D1740ABF0453}" srcOrd="5" destOrd="0" presId="urn:microsoft.com/office/officeart/2005/8/layout/chevron1"/>
    <dgm:cxn modelId="{90EAB4E6-F0FB-413D-9E6D-3744E40C3B40}" type="presParOf" srcId="{20BDEB5B-8899-4E48-852D-497A1E0D9A0E}" destId="{32A02388-76D1-4480-AA23-2871CB3BB454}" srcOrd="6" destOrd="0" presId="urn:microsoft.com/office/officeart/2005/8/layout/chevron1"/>
    <dgm:cxn modelId="{B7AD4676-C426-4364-B11B-ABA76B3D98E4}" type="presParOf" srcId="{32A02388-76D1-4480-AA23-2871CB3BB454}" destId="{3934BEAF-0690-4DDB-B141-625F7F41E895}" srcOrd="0" destOrd="0" presId="urn:microsoft.com/office/officeart/2005/8/layout/chevron1"/>
    <dgm:cxn modelId="{7CA88269-4C59-4202-81D3-9AD0CF516942}" type="presParOf" srcId="{32A02388-76D1-4480-AA23-2871CB3BB454}" destId="{4915A645-E147-431F-8ECF-7367D1B5ADA6}" srcOrd="1" destOrd="0" presId="urn:microsoft.com/office/officeart/2005/8/layout/chevron1"/>
    <dgm:cxn modelId="{EE4BA8DB-0FF3-47A4-8DC9-33E8EA4ADBAA}" type="presParOf" srcId="{20BDEB5B-8899-4E48-852D-497A1E0D9A0E}" destId="{B20855CE-2D87-4C22-BCC6-1C059839129F}" srcOrd="7" destOrd="0" presId="urn:microsoft.com/office/officeart/2005/8/layout/chevron1"/>
    <dgm:cxn modelId="{0EA58D6A-D14D-4C59-BBDB-2119F70206E1}" type="presParOf" srcId="{20BDEB5B-8899-4E48-852D-497A1E0D9A0E}" destId="{560FB461-4506-40CF-B500-CB48504EB5C4}" srcOrd="8" destOrd="0" presId="urn:microsoft.com/office/officeart/2005/8/layout/chevron1"/>
    <dgm:cxn modelId="{802A8848-5027-4D28-B60C-2EA2FDA6A5EF}" type="presParOf" srcId="{560FB461-4506-40CF-B500-CB48504EB5C4}" destId="{771D2646-FC69-4DA8-84A1-38CEECCF4816}" srcOrd="0" destOrd="0" presId="urn:microsoft.com/office/officeart/2005/8/layout/chevron1"/>
    <dgm:cxn modelId="{E6FBB540-31A1-4827-AA10-369EF7181F45}" type="presParOf" srcId="{560FB461-4506-40CF-B500-CB48504EB5C4}" destId="{71C33654-9714-4194-9342-9CF1B5474ADF}" srcOrd="1" destOrd="0" presId="urn:microsoft.com/office/officeart/2005/8/layout/chevron1"/>
    <dgm:cxn modelId="{2178FED1-E8A8-4A53-86DD-075F59330E62}" type="presParOf" srcId="{20BDEB5B-8899-4E48-852D-497A1E0D9A0E}" destId="{D17050D3-4EE3-4378-B7E2-82D8A5270043}" srcOrd="9" destOrd="0" presId="urn:microsoft.com/office/officeart/2005/8/layout/chevron1"/>
    <dgm:cxn modelId="{41FBAC00-B630-4598-93B2-71D90BE1CCDD}" type="presParOf" srcId="{20BDEB5B-8899-4E48-852D-497A1E0D9A0E}" destId="{B2CB0438-C14B-4D68-8A05-5668160CAA2C}" srcOrd="10" destOrd="0" presId="urn:microsoft.com/office/officeart/2005/8/layout/chevron1"/>
    <dgm:cxn modelId="{49A0127E-4A6D-4E4E-B21B-A610200B3F86}" type="presParOf" srcId="{B2CB0438-C14B-4D68-8A05-5668160CAA2C}" destId="{155C15F6-150D-4F1E-938B-1D653D67EC99}" srcOrd="0" destOrd="0" presId="urn:microsoft.com/office/officeart/2005/8/layout/chevron1"/>
    <dgm:cxn modelId="{8ED7DBF5-354C-42C0-B586-1F53336D66C1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FFCB05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 phldr="0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00274C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DC412B2B-1274-46CB-8A9C-60E25FC7A7A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591D5BF4-AF85-4F55-A084-AFFEFC6E1400}" type="parTrans" cxnId="{9C610C7D-C848-4AA2-AD0D-2C46F63E24F8}">
      <dgm:prSet/>
      <dgm:spPr/>
      <dgm:t>
        <a:bodyPr/>
        <a:lstStyle/>
        <a:p>
          <a:endParaRPr lang="en-IN"/>
        </a:p>
      </dgm:t>
    </dgm:pt>
    <dgm:pt modelId="{A69F5FDB-E12F-43DF-AD1E-11966342155E}" type="sibTrans" cxnId="{9C610C7D-C848-4AA2-AD0D-2C46F63E24F8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B2FD701-7CE3-4302-8DC8-5FA019D5E6C9}" type="presOf" srcId="{D7C68BEA-70A9-42AD-884A-5961C9043956}" destId="{91A66A94-8B3E-43F7-BD09-BB902E37A07A}" srcOrd="0" destOrd="1" presId="urn:microsoft.com/office/officeart/2005/8/layout/chevron1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4A077616-E4D8-4D14-B69F-D3E725518351}" type="presOf" srcId="{907F473D-F266-437D-88A7-FE9F2F2B94C5}" destId="{09783776-C3B0-434F-BDF0-195B1C6B6CC9}" srcOrd="0" destOrd="1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1E6EC224-8653-45C3-8CC4-ACC19C4E32B0}" type="presOf" srcId="{7EA5E515-4494-4891-B9C0-FFBF81B430DC}" destId="{91A66A94-8B3E-43F7-BD09-BB902E37A07A}" srcOrd="0" destOrd="0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A7BC8735-392F-46A6-9D5B-BD27032B1267}" type="presOf" srcId="{83B35D4B-54E3-46DF-A4C7-F13A19B72404}" destId="{771D2646-FC69-4DA8-84A1-38CEECCF4816}" srcOrd="0" destOrd="0" presId="urn:microsoft.com/office/officeart/2005/8/layout/chevron1"/>
    <dgm:cxn modelId="{EF420236-64D4-4E90-8542-1ADE4B718F1C}" type="presOf" srcId="{B8B9A8D7-5D34-4BB4-B1C3-EF73C54398F7}" destId="{AF62A1AA-B6E3-4185-8D4F-FB6B63C054AF}" srcOrd="0" destOrd="0" presId="urn:microsoft.com/office/officeart/2005/8/layout/chevron1"/>
    <dgm:cxn modelId="{8A02453A-AE0F-4A28-B5D8-E2E076EF47F9}" type="presOf" srcId="{94C7F153-30BE-4135-A216-8EAB66D4199C}" destId="{C0F95126-4171-48FD-9742-EFFF845E9F26}" srcOrd="0" destOrd="4" presId="urn:microsoft.com/office/officeart/2005/8/layout/chevron1"/>
    <dgm:cxn modelId="{A10A0067-55EB-46CE-ACC7-FA23D5EB3B54}" type="presOf" srcId="{AC1F9315-64EF-4080-A1F4-2CFFECCD64F4}" destId="{EF362DCA-29A5-4953-9EEA-1428B376A117}" srcOrd="0" destOrd="0" presId="urn:microsoft.com/office/officeart/2005/8/layout/chevron1"/>
    <dgm:cxn modelId="{F6D16168-2210-4EE6-9B2E-1133BB970D24}" type="presOf" srcId="{B5312E0F-7937-4167-BDBA-11E81DA07585}" destId="{8DCF75AD-AEC2-4378-B07E-9B85618C4F6E}" srcOrd="0" destOrd="0" presId="urn:microsoft.com/office/officeart/2005/8/layout/chevron1"/>
    <dgm:cxn modelId="{B7A2E748-2300-4C65-AB34-2F7F699E5654}" type="presOf" srcId="{0EFE7D5B-1977-4A4E-B0E5-E6546F6BF903}" destId="{155C15F6-150D-4F1E-938B-1D653D67EC99}" srcOrd="0" destOrd="0" presId="urn:microsoft.com/office/officeart/2005/8/layout/chevron1"/>
    <dgm:cxn modelId="{DC8DE151-6882-4A29-A982-7A80E6A7A0B5}" type="presOf" srcId="{9346A40C-EDAE-4BD7-931F-0102257D7BA3}" destId="{09783776-C3B0-434F-BDF0-195B1C6B6CC9}" srcOrd="0" destOrd="0" presId="urn:microsoft.com/office/officeart/2005/8/layout/chevron1"/>
    <dgm:cxn modelId="{2491A254-159C-495E-8010-6F3A9E02315B}" type="presOf" srcId="{9DA95278-0030-4A2F-9832-8770CDAFE436}" destId="{1CE2A8C4-68C4-418F-A726-FDB952803C9B}" srcOrd="0" destOrd="0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93FBB659-6901-4919-A44A-713BC177F866}" type="presOf" srcId="{972312C6-A196-424A-9372-9F6EDD9CC732}" destId="{3934BEAF-0690-4DDB-B141-625F7F41E895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9C610C7D-C848-4AA2-AD0D-2C46F63E24F8}" srcId="{9DA95278-0030-4A2F-9832-8770CDAFE436}" destId="{DC412B2B-1274-46CB-8A9C-60E25FC7A7A5}" srcOrd="0" destOrd="0" parTransId="{591D5BF4-AF85-4F55-A084-AFFEFC6E1400}" sibTransId="{A69F5FDB-E12F-43DF-AD1E-11966342155E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59CF98BD-C3CA-4EFF-BF01-8BD5E05CFC5A}" type="presOf" srcId="{DF20489E-8A72-4B45-8E8B-0A9B24AFAA4B}" destId="{C0F95126-4171-48FD-9742-EFFF845E9F26}" srcOrd="0" destOrd="1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07D677C6-B611-4DF9-856D-F3979511C583}" type="presOf" srcId="{98A85B9E-D51B-4012-8CF1-BEB604B7FCE1}" destId="{C0F95126-4171-48FD-9742-EFFF845E9F26}" srcOrd="0" destOrd="2" presId="urn:microsoft.com/office/officeart/2005/8/layout/chevron1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F3A1D7DB-75B9-4775-B0F0-D9C9158488D8}" type="presOf" srcId="{DC412B2B-1274-46CB-8A9C-60E25FC7A7A5}" destId="{C0F95126-4171-48FD-9742-EFFF845E9F26}" srcOrd="0" destOrd="0" presId="urn:microsoft.com/office/officeart/2005/8/layout/chevron1"/>
    <dgm:cxn modelId="{F47790EC-01DD-488C-8690-C7E17F1D281B}" type="presOf" srcId="{DB32DEBD-DE33-4735-9A45-3318240F36C5}" destId="{C0F95126-4171-48FD-9742-EFFF845E9F26}" srcOrd="0" destOrd="3" presId="urn:microsoft.com/office/officeart/2005/8/layout/chevron1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F688C9EF-183F-4A84-8271-85328A8A5841}" type="presOf" srcId="{6854A756-4580-496D-86E3-17BAC8E310C1}" destId="{71C33654-9714-4194-9342-9CF1B5474ADF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CF2B3EF6-C90E-4584-8BD8-E8B6CB81C12C}" type="presOf" srcId="{A641F6EC-3B77-445D-8361-F06BEEF82825}" destId="{4915A645-E147-431F-8ECF-7367D1B5ADA6}" srcOrd="0" destOrd="0" presId="urn:microsoft.com/office/officeart/2005/8/layout/chevron1"/>
    <dgm:cxn modelId="{7972D9CD-56B6-41AE-9209-A2AA260C55AD}" type="presParOf" srcId="{20BDEB5B-8899-4E48-852D-497A1E0D9A0E}" destId="{C307C407-0192-4649-A163-755077C21E87}" srcOrd="0" destOrd="0" presId="urn:microsoft.com/office/officeart/2005/8/layout/chevron1"/>
    <dgm:cxn modelId="{C7ABE62F-EB11-4B8D-8011-592E444EB091}" type="presParOf" srcId="{C307C407-0192-4649-A163-755077C21E87}" destId="{8DCF75AD-AEC2-4378-B07E-9B85618C4F6E}" srcOrd="0" destOrd="0" presId="urn:microsoft.com/office/officeart/2005/8/layout/chevron1"/>
    <dgm:cxn modelId="{4D47F6D6-1B04-4FC6-8EA8-DA63ECD44BE1}" type="presParOf" srcId="{C307C407-0192-4649-A163-755077C21E87}" destId="{09783776-C3B0-434F-BDF0-195B1C6B6CC9}" srcOrd="1" destOrd="0" presId="urn:microsoft.com/office/officeart/2005/8/layout/chevron1"/>
    <dgm:cxn modelId="{4BC2D962-59AC-413B-B8AB-D7F3F3C94E89}" type="presParOf" srcId="{20BDEB5B-8899-4E48-852D-497A1E0D9A0E}" destId="{D0B1361C-9693-4639-8157-716F6B407E7A}" srcOrd="1" destOrd="0" presId="urn:microsoft.com/office/officeart/2005/8/layout/chevron1"/>
    <dgm:cxn modelId="{09520A1D-7013-450A-B3AD-0C15A3C86D38}" type="presParOf" srcId="{20BDEB5B-8899-4E48-852D-497A1E0D9A0E}" destId="{0896FE5A-8177-4ECE-B11D-EA79A2EFC6B1}" srcOrd="2" destOrd="0" presId="urn:microsoft.com/office/officeart/2005/8/layout/chevron1"/>
    <dgm:cxn modelId="{C0AA02EB-75ED-41BC-B485-109571D2997A}" type="presParOf" srcId="{0896FE5A-8177-4ECE-B11D-EA79A2EFC6B1}" destId="{1CE2A8C4-68C4-418F-A726-FDB952803C9B}" srcOrd="0" destOrd="0" presId="urn:microsoft.com/office/officeart/2005/8/layout/chevron1"/>
    <dgm:cxn modelId="{3E6E07AE-F1B0-4014-B282-C415EF85CFA9}" type="presParOf" srcId="{0896FE5A-8177-4ECE-B11D-EA79A2EFC6B1}" destId="{C0F95126-4171-48FD-9742-EFFF845E9F26}" srcOrd="1" destOrd="0" presId="urn:microsoft.com/office/officeart/2005/8/layout/chevron1"/>
    <dgm:cxn modelId="{31C600DC-3C9D-4F06-AC38-5D89C710948E}" type="presParOf" srcId="{20BDEB5B-8899-4E48-852D-497A1E0D9A0E}" destId="{EE41C1F7-2F02-4179-806E-274E47D127DA}" srcOrd="3" destOrd="0" presId="urn:microsoft.com/office/officeart/2005/8/layout/chevron1"/>
    <dgm:cxn modelId="{E5319921-A970-48F4-B077-ED48BB343045}" type="presParOf" srcId="{20BDEB5B-8899-4E48-852D-497A1E0D9A0E}" destId="{35E5E125-D47B-44A5-AD1A-B871218E6E2B}" srcOrd="4" destOrd="0" presId="urn:microsoft.com/office/officeart/2005/8/layout/chevron1"/>
    <dgm:cxn modelId="{F8A1F7D6-66AB-4CE1-9096-C44F95CB60A1}" type="presParOf" srcId="{35E5E125-D47B-44A5-AD1A-B871218E6E2B}" destId="{AF62A1AA-B6E3-4185-8D4F-FB6B63C054AF}" srcOrd="0" destOrd="0" presId="urn:microsoft.com/office/officeart/2005/8/layout/chevron1"/>
    <dgm:cxn modelId="{74D70C10-2E24-4E2A-98CA-D14F02F278E1}" type="presParOf" srcId="{35E5E125-D47B-44A5-AD1A-B871218E6E2B}" destId="{EF362DCA-29A5-4953-9EEA-1428B376A117}" srcOrd="1" destOrd="0" presId="urn:microsoft.com/office/officeart/2005/8/layout/chevron1"/>
    <dgm:cxn modelId="{BC201D6E-52B2-4905-A499-205856371822}" type="presParOf" srcId="{20BDEB5B-8899-4E48-852D-497A1E0D9A0E}" destId="{2F26A080-ADE8-44AD-86B6-D1740ABF0453}" srcOrd="5" destOrd="0" presId="urn:microsoft.com/office/officeart/2005/8/layout/chevron1"/>
    <dgm:cxn modelId="{01A6084D-BA3E-405C-B580-94A64B1E03D8}" type="presParOf" srcId="{20BDEB5B-8899-4E48-852D-497A1E0D9A0E}" destId="{32A02388-76D1-4480-AA23-2871CB3BB454}" srcOrd="6" destOrd="0" presId="urn:microsoft.com/office/officeart/2005/8/layout/chevron1"/>
    <dgm:cxn modelId="{E20E4EA0-62BB-4D8F-AA89-80E585E8B61F}" type="presParOf" srcId="{32A02388-76D1-4480-AA23-2871CB3BB454}" destId="{3934BEAF-0690-4DDB-B141-625F7F41E895}" srcOrd="0" destOrd="0" presId="urn:microsoft.com/office/officeart/2005/8/layout/chevron1"/>
    <dgm:cxn modelId="{393B344B-A213-4FB5-932C-C3A77665CC2B}" type="presParOf" srcId="{32A02388-76D1-4480-AA23-2871CB3BB454}" destId="{4915A645-E147-431F-8ECF-7367D1B5ADA6}" srcOrd="1" destOrd="0" presId="urn:microsoft.com/office/officeart/2005/8/layout/chevron1"/>
    <dgm:cxn modelId="{426E8F19-25B6-43B1-B6A3-898232DED08D}" type="presParOf" srcId="{20BDEB5B-8899-4E48-852D-497A1E0D9A0E}" destId="{B20855CE-2D87-4C22-BCC6-1C059839129F}" srcOrd="7" destOrd="0" presId="urn:microsoft.com/office/officeart/2005/8/layout/chevron1"/>
    <dgm:cxn modelId="{9042E1D2-2776-4D1D-8A9B-3E658C0D2BEB}" type="presParOf" srcId="{20BDEB5B-8899-4E48-852D-497A1E0D9A0E}" destId="{560FB461-4506-40CF-B500-CB48504EB5C4}" srcOrd="8" destOrd="0" presId="urn:microsoft.com/office/officeart/2005/8/layout/chevron1"/>
    <dgm:cxn modelId="{74475AAE-AFFC-4AF5-9588-5EE8297CC727}" type="presParOf" srcId="{560FB461-4506-40CF-B500-CB48504EB5C4}" destId="{771D2646-FC69-4DA8-84A1-38CEECCF4816}" srcOrd="0" destOrd="0" presId="urn:microsoft.com/office/officeart/2005/8/layout/chevron1"/>
    <dgm:cxn modelId="{2A8DD9F9-C5EC-449C-8A58-60829CF8053B}" type="presParOf" srcId="{560FB461-4506-40CF-B500-CB48504EB5C4}" destId="{71C33654-9714-4194-9342-9CF1B5474ADF}" srcOrd="1" destOrd="0" presId="urn:microsoft.com/office/officeart/2005/8/layout/chevron1"/>
    <dgm:cxn modelId="{127E5E5B-9CD5-4BFB-B23D-08DACF41BB2A}" type="presParOf" srcId="{20BDEB5B-8899-4E48-852D-497A1E0D9A0E}" destId="{D17050D3-4EE3-4378-B7E2-82D8A5270043}" srcOrd="9" destOrd="0" presId="urn:microsoft.com/office/officeart/2005/8/layout/chevron1"/>
    <dgm:cxn modelId="{7DB9CE9A-C070-43C6-AB1C-2553B759AA08}" type="presParOf" srcId="{20BDEB5B-8899-4E48-852D-497A1E0D9A0E}" destId="{B2CB0438-C14B-4D68-8A05-5668160CAA2C}" srcOrd="10" destOrd="0" presId="urn:microsoft.com/office/officeart/2005/8/layout/chevron1"/>
    <dgm:cxn modelId="{DE73FE3B-D4AC-4E45-B025-C6FC2CDE1655}" type="presParOf" srcId="{B2CB0438-C14B-4D68-8A05-5668160CAA2C}" destId="{155C15F6-150D-4F1E-938B-1D653D67EC99}" srcOrd="0" destOrd="0" presId="urn:microsoft.com/office/officeart/2005/8/layout/chevron1"/>
    <dgm:cxn modelId="{FACA6758-3C68-440D-802C-566A319C13B8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FFCB05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00274C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0C49D7AF-6174-47DD-B7DF-7026FFD09EA0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ABF1550E-17BB-47D9-88CC-C1D43FE43932}" type="parTrans" cxnId="{4C83F5C9-AA31-4622-A027-FDA1D15A10F4}">
      <dgm:prSet/>
      <dgm:spPr/>
      <dgm:t>
        <a:bodyPr/>
        <a:lstStyle/>
        <a:p>
          <a:endParaRPr lang="en-IN"/>
        </a:p>
      </dgm:t>
    </dgm:pt>
    <dgm:pt modelId="{17CC8AA4-12C6-4B12-9D5E-4F072C45F4B5}" type="sibTrans" cxnId="{4C83F5C9-AA31-4622-A027-FDA1D15A10F4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80007F13-7220-4CC3-94DB-1E742DF03FD7}" type="presOf" srcId="{D7C68BEA-70A9-42AD-884A-5961C9043956}" destId="{91A66A94-8B3E-43F7-BD09-BB902E37A07A}" srcOrd="0" destOrd="1" presId="urn:microsoft.com/office/officeart/2005/8/layout/chevron1"/>
    <dgm:cxn modelId="{2AC78B16-F5DB-43DF-9CDF-68ED07EE7A64}" type="presOf" srcId="{DB32DEBD-DE33-4735-9A45-3318240F36C5}" destId="{C0F95126-4171-48FD-9742-EFFF845E9F26}" srcOrd="0" destOrd="3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07E3D224-EB38-48D9-AB5C-C9BC993E202B}" type="presOf" srcId="{94C7F153-30BE-4135-A216-8EAB66D4199C}" destId="{C0F95126-4171-48FD-9742-EFFF845E9F26}" srcOrd="0" destOrd="4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CC1EA52F-E8D1-462F-84BC-B37E5575D298}" type="presOf" srcId="{83B35D4B-54E3-46DF-A4C7-F13A19B72404}" destId="{771D2646-FC69-4DA8-84A1-38CEECCF4816}" srcOrd="0" destOrd="0" presId="urn:microsoft.com/office/officeart/2005/8/layout/chevron1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1A361C3E-9C9B-4CC8-85ED-F5FC4EA50A32}" type="presOf" srcId="{7EA5E515-4494-4891-B9C0-FFBF81B430DC}" destId="{91A66A94-8B3E-43F7-BD09-BB902E37A07A}" srcOrd="0" destOrd="0" presId="urn:microsoft.com/office/officeart/2005/8/layout/chevron1"/>
    <dgm:cxn modelId="{926EF83F-6CB0-452A-B3EC-7D538EFDFB7E}" type="presOf" srcId="{6854A756-4580-496D-86E3-17BAC8E310C1}" destId="{71C33654-9714-4194-9342-9CF1B5474ADF}" srcOrd="0" destOrd="0" presId="urn:microsoft.com/office/officeart/2005/8/layout/chevron1"/>
    <dgm:cxn modelId="{15BAF262-5C5C-4D60-A4E3-3A1214FC8F89}" type="presOf" srcId="{972312C6-A196-424A-9372-9F6EDD9CC732}" destId="{3934BEAF-0690-4DDB-B141-625F7F41E895}" srcOrd="0" destOrd="0" presId="urn:microsoft.com/office/officeart/2005/8/layout/chevron1"/>
    <dgm:cxn modelId="{ABC68D63-75EE-4B46-88EA-E0A92E5CE756}" type="presOf" srcId="{DF20489E-8A72-4B45-8E8B-0A9B24AFAA4B}" destId="{C0F95126-4171-48FD-9742-EFFF845E9F26}" srcOrd="0" destOrd="1" presId="urn:microsoft.com/office/officeart/2005/8/layout/chevron1"/>
    <dgm:cxn modelId="{630FE449-C891-4099-AB92-D44D0866ED40}" type="presOf" srcId="{AC1F9315-64EF-4080-A1F4-2CFFECCD64F4}" destId="{EF362DCA-29A5-4953-9EEA-1428B376A117}" srcOrd="0" destOrd="0" presId="urn:microsoft.com/office/officeart/2005/8/layout/chevron1"/>
    <dgm:cxn modelId="{0A7F3776-B7B0-48A7-B77E-E2B16BCFC1A9}" type="presOf" srcId="{907F473D-F266-437D-88A7-FE9F2F2B94C5}" destId="{09783776-C3B0-434F-BDF0-195B1C6B6CC9}" srcOrd="0" destOrd="1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FCECCC83-F107-43BE-A679-13D1FBFC5676}" type="presOf" srcId="{A641F6EC-3B77-445D-8361-F06BEEF82825}" destId="{4915A645-E147-431F-8ECF-7367D1B5ADA6}" srcOrd="0" destOrd="0" presId="urn:microsoft.com/office/officeart/2005/8/layout/chevron1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F30FEAA6-4D5A-44BD-A3B9-91EC6F0852D8}" type="presOf" srcId="{B8B9A8D7-5D34-4BB4-B1C3-EF73C54398F7}" destId="{AF62A1AA-B6E3-4185-8D4F-FB6B63C054AF}" srcOrd="0" destOrd="0" presId="urn:microsoft.com/office/officeart/2005/8/layout/chevron1"/>
    <dgm:cxn modelId="{6153E0B7-DA0C-43B7-89E0-2082C51FA95B}" type="presOf" srcId="{B5312E0F-7937-4167-BDBA-11E81DA07585}" destId="{8DCF75AD-AEC2-4378-B07E-9B85618C4F6E}" srcOrd="0" destOrd="0" presId="urn:microsoft.com/office/officeart/2005/8/layout/chevron1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8B2513BB-1A52-4047-B532-BDA60D033B76}" type="presOf" srcId="{0EFE7D5B-1977-4A4E-B0E5-E6546F6BF903}" destId="{155C15F6-150D-4F1E-938B-1D653D67EC99}" srcOrd="0" destOrd="0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4C83F5C9-AA31-4622-A027-FDA1D15A10F4}" srcId="{9DA95278-0030-4A2F-9832-8770CDAFE436}" destId="{0C49D7AF-6174-47DD-B7DF-7026FFD09EA0}" srcOrd="0" destOrd="0" parTransId="{ABF1550E-17BB-47D9-88CC-C1D43FE43932}" sibTransId="{17CC8AA4-12C6-4B12-9D5E-4F072C45F4B5}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14833BD4-6B2C-43BC-B4DC-178674EDDA5D}" type="presOf" srcId="{9346A40C-EDAE-4BD7-931F-0102257D7BA3}" destId="{09783776-C3B0-434F-BDF0-195B1C6B6CC9}" srcOrd="0" destOrd="0" presId="urn:microsoft.com/office/officeart/2005/8/layout/chevron1"/>
    <dgm:cxn modelId="{8CA38CDC-5362-4753-88DD-1E20F05428D4}" type="presOf" srcId="{0C49D7AF-6174-47DD-B7DF-7026FFD09EA0}" destId="{C0F95126-4171-48FD-9742-EFFF845E9F26}" srcOrd="0" destOrd="0" presId="urn:microsoft.com/office/officeart/2005/8/layout/chevron1"/>
    <dgm:cxn modelId="{8DCEA9DE-67C6-47E3-8AC2-8FFA325DF89A}" type="presOf" srcId="{98A85B9E-D51B-4012-8CF1-BEB604B7FCE1}" destId="{C0F95126-4171-48FD-9742-EFFF845E9F26}" srcOrd="0" destOrd="2" presId="urn:microsoft.com/office/officeart/2005/8/layout/chevron1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9F456BF4-278A-464C-B683-5B57A6BFC426}" type="presOf" srcId="{9DA95278-0030-4A2F-9832-8770CDAFE436}" destId="{1CE2A8C4-68C4-418F-A726-FDB952803C9B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F6522BEE-916F-4C03-B469-B79D742DF31D}" type="presParOf" srcId="{20BDEB5B-8899-4E48-852D-497A1E0D9A0E}" destId="{C307C407-0192-4649-A163-755077C21E87}" srcOrd="0" destOrd="0" presId="urn:microsoft.com/office/officeart/2005/8/layout/chevron1"/>
    <dgm:cxn modelId="{762FB36A-FB6C-4DC8-B4E1-965498B22B3F}" type="presParOf" srcId="{C307C407-0192-4649-A163-755077C21E87}" destId="{8DCF75AD-AEC2-4378-B07E-9B85618C4F6E}" srcOrd="0" destOrd="0" presId="urn:microsoft.com/office/officeart/2005/8/layout/chevron1"/>
    <dgm:cxn modelId="{5585DCA3-15E5-4C5F-8C1F-6A33EFEEA8E9}" type="presParOf" srcId="{C307C407-0192-4649-A163-755077C21E87}" destId="{09783776-C3B0-434F-BDF0-195B1C6B6CC9}" srcOrd="1" destOrd="0" presId="urn:microsoft.com/office/officeart/2005/8/layout/chevron1"/>
    <dgm:cxn modelId="{4B30FD5C-F29E-473B-9154-483D2004231F}" type="presParOf" srcId="{20BDEB5B-8899-4E48-852D-497A1E0D9A0E}" destId="{D0B1361C-9693-4639-8157-716F6B407E7A}" srcOrd="1" destOrd="0" presId="urn:microsoft.com/office/officeart/2005/8/layout/chevron1"/>
    <dgm:cxn modelId="{43ABCC70-AD41-4441-BDBA-CE6AD110964C}" type="presParOf" srcId="{20BDEB5B-8899-4E48-852D-497A1E0D9A0E}" destId="{0896FE5A-8177-4ECE-B11D-EA79A2EFC6B1}" srcOrd="2" destOrd="0" presId="urn:microsoft.com/office/officeart/2005/8/layout/chevron1"/>
    <dgm:cxn modelId="{2AFA4973-5D39-4BE1-B4FF-A85F5D1BF190}" type="presParOf" srcId="{0896FE5A-8177-4ECE-B11D-EA79A2EFC6B1}" destId="{1CE2A8C4-68C4-418F-A726-FDB952803C9B}" srcOrd="0" destOrd="0" presId="urn:microsoft.com/office/officeart/2005/8/layout/chevron1"/>
    <dgm:cxn modelId="{7F8C80FE-D1A9-49F3-B879-0DFB9B17EDB1}" type="presParOf" srcId="{0896FE5A-8177-4ECE-B11D-EA79A2EFC6B1}" destId="{C0F95126-4171-48FD-9742-EFFF845E9F26}" srcOrd="1" destOrd="0" presId="urn:microsoft.com/office/officeart/2005/8/layout/chevron1"/>
    <dgm:cxn modelId="{C9FE1012-482C-41A6-89AE-12238E2E1169}" type="presParOf" srcId="{20BDEB5B-8899-4E48-852D-497A1E0D9A0E}" destId="{EE41C1F7-2F02-4179-806E-274E47D127DA}" srcOrd="3" destOrd="0" presId="urn:microsoft.com/office/officeart/2005/8/layout/chevron1"/>
    <dgm:cxn modelId="{BB1404E6-5DB4-4DD5-9C09-DBBC35A44087}" type="presParOf" srcId="{20BDEB5B-8899-4E48-852D-497A1E0D9A0E}" destId="{35E5E125-D47B-44A5-AD1A-B871218E6E2B}" srcOrd="4" destOrd="0" presId="urn:microsoft.com/office/officeart/2005/8/layout/chevron1"/>
    <dgm:cxn modelId="{F6436269-3461-4B63-B33A-A74EF6BEEC4F}" type="presParOf" srcId="{35E5E125-D47B-44A5-AD1A-B871218E6E2B}" destId="{AF62A1AA-B6E3-4185-8D4F-FB6B63C054AF}" srcOrd="0" destOrd="0" presId="urn:microsoft.com/office/officeart/2005/8/layout/chevron1"/>
    <dgm:cxn modelId="{DE20364E-98BF-4E42-BDE3-3DAF983A0EFD}" type="presParOf" srcId="{35E5E125-D47B-44A5-AD1A-B871218E6E2B}" destId="{EF362DCA-29A5-4953-9EEA-1428B376A117}" srcOrd="1" destOrd="0" presId="urn:microsoft.com/office/officeart/2005/8/layout/chevron1"/>
    <dgm:cxn modelId="{F25FE3EB-8E7B-4ABA-9B56-D8357B68073E}" type="presParOf" srcId="{20BDEB5B-8899-4E48-852D-497A1E0D9A0E}" destId="{2F26A080-ADE8-44AD-86B6-D1740ABF0453}" srcOrd="5" destOrd="0" presId="urn:microsoft.com/office/officeart/2005/8/layout/chevron1"/>
    <dgm:cxn modelId="{90EAB4E6-F0FB-413D-9E6D-3744E40C3B40}" type="presParOf" srcId="{20BDEB5B-8899-4E48-852D-497A1E0D9A0E}" destId="{32A02388-76D1-4480-AA23-2871CB3BB454}" srcOrd="6" destOrd="0" presId="urn:microsoft.com/office/officeart/2005/8/layout/chevron1"/>
    <dgm:cxn modelId="{B7AD4676-C426-4364-B11B-ABA76B3D98E4}" type="presParOf" srcId="{32A02388-76D1-4480-AA23-2871CB3BB454}" destId="{3934BEAF-0690-4DDB-B141-625F7F41E895}" srcOrd="0" destOrd="0" presId="urn:microsoft.com/office/officeart/2005/8/layout/chevron1"/>
    <dgm:cxn modelId="{7CA88269-4C59-4202-81D3-9AD0CF516942}" type="presParOf" srcId="{32A02388-76D1-4480-AA23-2871CB3BB454}" destId="{4915A645-E147-431F-8ECF-7367D1B5ADA6}" srcOrd="1" destOrd="0" presId="urn:microsoft.com/office/officeart/2005/8/layout/chevron1"/>
    <dgm:cxn modelId="{EE4BA8DB-0FF3-47A4-8DC9-33E8EA4ADBAA}" type="presParOf" srcId="{20BDEB5B-8899-4E48-852D-497A1E0D9A0E}" destId="{B20855CE-2D87-4C22-BCC6-1C059839129F}" srcOrd="7" destOrd="0" presId="urn:microsoft.com/office/officeart/2005/8/layout/chevron1"/>
    <dgm:cxn modelId="{0EA58D6A-D14D-4C59-BBDB-2119F70206E1}" type="presParOf" srcId="{20BDEB5B-8899-4E48-852D-497A1E0D9A0E}" destId="{560FB461-4506-40CF-B500-CB48504EB5C4}" srcOrd="8" destOrd="0" presId="urn:microsoft.com/office/officeart/2005/8/layout/chevron1"/>
    <dgm:cxn modelId="{802A8848-5027-4D28-B60C-2EA2FDA6A5EF}" type="presParOf" srcId="{560FB461-4506-40CF-B500-CB48504EB5C4}" destId="{771D2646-FC69-4DA8-84A1-38CEECCF4816}" srcOrd="0" destOrd="0" presId="urn:microsoft.com/office/officeart/2005/8/layout/chevron1"/>
    <dgm:cxn modelId="{E6FBB540-31A1-4827-AA10-369EF7181F45}" type="presParOf" srcId="{560FB461-4506-40CF-B500-CB48504EB5C4}" destId="{71C33654-9714-4194-9342-9CF1B5474ADF}" srcOrd="1" destOrd="0" presId="urn:microsoft.com/office/officeart/2005/8/layout/chevron1"/>
    <dgm:cxn modelId="{2178FED1-E8A8-4A53-86DD-075F59330E62}" type="presParOf" srcId="{20BDEB5B-8899-4E48-852D-497A1E0D9A0E}" destId="{D17050D3-4EE3-4378-B7E2-82D8A5270043}" srcOrd="9" destOrd="0" presId="urn:microsoft.com/office/officeart/2005/8/layout/chevron1"/>
    <dgm:cxn modelId="{41FBAC00-B630-4598-93B2-71D90BE1CCDD}" type="presParOf" srcId="{20BDEB5B-8899-4E48-852D-497A1E0D9A0E}" destId="{B2CB0438-C14B-4D68-8A05-5668160CAA2C}" srcOrd="10" destOrd="0" presId="urn:microsoft.com/office/officeart/2005/8/layout/chevron1"/>
    <dgm:cxn modelId="{49A0127E-4A6D-4E4E-B21B-A610200B3F86}" type="presParOf" srcId="{B2CB0438-C14B-4D68-8A05-5668160CAA2C}" destId="{155C15F6-150D-4F1E-938B-1D653D67EC99}" srcOrd="0" destOrd="0" presId="urn:microsoft.com/office/officeart/2005/8/layout/chevron1"/>
    <dgm:cxn modelId="{8ED7DBF5-354C-42C0-B586-1F53336D66C1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FFCB05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 phldr="0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00274C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E5908DCE-189A-4453-8CD1-BEFD02BA9BE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74762BAE-138C-4CB4-B07D-52B8E9E250F6}" type="parTrans" cxnId="{E792840E-72FA-4566-9ED2-D96256374700}">
      <dgm:prSet/>
      <dgm:spPr/>
      <dgm:t>
        <a:bodyPr/>
        <a:lstStyle/>
        <a:p>
          <a:endParaRPr lang="en-IN"/>
        </a:p>
      </dgm:t>
    </dgm:pt>
    <dgm:pt modelId="{C593584F-04F2-4D3A-97D9-B5356842A362}" type="sibTrans" cxnId="{E792840E-72FA-4566-9ED2-D96256374700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E792840E-72FA-4566-9ED2-D96256374700}" srcId="{9DA95278-0030-4A2F-9832-8770CDAFE436}" destId="{E5908DCE-189A-4453-8CD1-BEFD02BA9BE5}" srcOrd="0" destOrd="0" parTransId="{74762BAE-138C-4CB4-B07D-52B8E9E250F6}" sibTransId="{C593584F-04F2-4D3A-97D9-B5356842A362}"/>
    <dgm:cxn modelId="{80007F13-7220-4CC3-94DB-1E742DF03FD7}" type="presOf" srcId="{D7C68BEA-70A9-42AD-884A-5961C9043956}" destId="{91A66A94-8B3E-43F7-BD09-BB902E37A07A}" srcOrd="0" destOrd="1" presId="urn:microsoft.com/office/officeart/2005/8/layout/chevron1"/>
    <dgm:cxn modelId="{2AC78B16-F5DB-43DF-9CDF-68ED07EE7A64}" type="presOf" srcId="{DB32DEBD-DE33-4735-9A45-3318240F36C5}" destId="{C0F95126-4171-48FD-9742-EFFF845E9F26}" srcOrd="0" destOrd="3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07E3D224-EB38-48D9-AB5C-C9BC993E202B}" type="presOf" srcId="{94C7F153-30BE-4135-A216-8EAB66D4199C}" destId="{C0F95126-4171-48FD-9742-EFFF845E9F26}" srcOrd="0" destOrd="4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CC1EA52F-E8D1-462F-84BC-B37E5575D298}" type="presOf" srcId="{83B35D4B-54E3-46DF-A4C7-F13A19B72404}" destId="{771D2646-FC69-4DA8-84A1-38CEECCF4816}" srcOrd="0" destOrd="0" presId="urn:microsoft.com/office/officeart/2005/8/layout/chevron1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1A361C3E-9C9B-4CC8-85ED-F5FC4EA50A32}" type="presOf" srcId="{7EA5E515-4494-4891-B9C0-FFBF81B430DC}" destId="{91A66A94-8B3E-43F7-BD09-BB902E37A07A}" srcOrd="0" destOrd="0" presId="urn:microsoft.com/office/officeart/2005/8/layout/chevron1"/>
    <dgm:cxn modelId="{926EF83F-6CB0-452A-B3EC-7D538EFDFB7E}" type="presOf" srcId="{6854A756-4580-496D-86E3-17BAC8E310C1}" destId="{71C33654-9714-4194-9342-9CF1B5474ADF}" srcOrd="0" destOrd="0" presId="urn:microsoft.com/office/officeart/2005/8/layout/chevron1"/>
    <dgm:cxn modelId="{15BAF262-5C5C-4D60-A4E3-3A1214FC8F89}" type="presOf" srcId="{972312C6-A196-424A-9372-9F6EDD9CC732}" destId="{3934BEAF-0690-4DDB-B141-625F7F41E895}" srcOrd="0" destOrd="0" presId="urn:microsoft.com/office/officeart/2005/8/layout/chevron1"/>
    <dgm:cxn modelId="{ABC68D63-75EE-4B46-88EA-E0A92E5CE756}" type="presOf" srcId="{DF20489E-8A72-4B45-8E8B-0A9B24AFAA4B}" destId="{C0F95126-4171-48FD-9742-EFFF845E9F26}" srcOrd="0" destOrd="1" presId="urn:microsoft.com/office/officeart/2005/8/layout/chevron1"/>
    <dgm:cxn modelId="{630FE449-C891-4099-AB92-D44D0866ED40}" type="presOf" srcId="{AC1F9315-64EF-4080-A1F4-2CFFECCD64F4}" destId="{EF362DCA-29A5-4953-9EEA-1428B376A117}" srcOrd="0" destOrd="0" presId="urn:microsoft.com/office/officeart/2005/8/layout/chevron1"/>
    <dgm:cxn modelId="{0A7F3776-B7B0-48A7-B77E-E2B16BCFC1A9}" type="presOf" srcId="{907F473D-F266-437D-88A7-FE9F2F2B94C5}" destId="{09783776-C3B0-434F-BDF0-195B1C6B6CC9}" srcOrd="0" destOrd="1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FCECCC83-F107-43BE-A679-13D1FBFC5676}" type="presOf" srcId="{A641F6EC-3B77-445D-8361-F06BEEF82825}" destId="{4915A645-E147-431F-8ECF-7367D1B5ADA6}" srcOrd="0" destOrd="0" presId="urn:microsoft.com/office/officeart/2005/8/layout/chevron1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F30FEAA6-4D5A-44BD-A3B9-91EC6F0852D8}" type="presOf" srcId="{B8B9A8D7-5D34-4BB4-B1C3-EF73C54398F7}" destId="{AF62A1AA-B6E3-4185-8D4F-FB6B63C054AF}" srcOrd="0" destOrd="0" presId="urn:microsoft.com/office/officeart/2005/8/layout/chevron1"/>
    <dgm:cxn modelId="{DDC035AE-1876-4D12-BD1A-6DF9651769A6}" type="presOf" srcId="{E5908DCE-189A-4453-8CD1-BEFD02BA9BE5}" destId="{C0F95126-4171-48FD-9742-EFFF845E9F26}" srcOrd="0" destOrd="0" presId="urn:microsoft.com/office/officeart/2005/8/layout/chevron1"/>
    <dgm:cxn modelId="{6153E0B7-DA0C-43B7-89E0-2082C51FA95B}" type="presOf" srcId="{B5312E0F-7937-4167-BDBA-11E81DA07585}" destId="{8DCF75AD-AEC2-4378-B07E-9B85618C4F6E}" srcOrd="0" destOrd="0" presId="urn:microsoft.com/office/officeart/2005/8/layout/chevron1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8B2513BB-1A52-4047-B532-BDA60D033B76}" type="presOf" srcId="{0EFE7D5B-1977-4A4E-B0E5-E6546F6BF903}" destId="{155C15F6-150D-4F1E-938B-1D653D67EC99}" srcOrd="0" destOrd="0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14833BD4-6B2C-43BC-B4DC-178674EDDA5D}" type="presOf" srcId="{9346A40C-EDAE-4BD7-931F-0102257D7BA3}" destId="{09783776-C3B0-434F-BDF0-195B1C6B6CC9}" srcOrd="0" destOrd="0" presId="urn:microsoft.com/office/officeart/2005/8/layout/chevron1"/>
    <dgm:cxn modelId="{8DCEA9DE-67C6-47E3-8AC2-8FFA325DF89A}" type="presOf" srcId="{98A85B9E-D51B-4012-8CF1-BEB604B7FCE1}" destId="{C0F95126-4171-48FD-9742-EFFF845E9F26}" srcOrd="0" destOrd="2" presId="urn:microsoft.com/office/officeart/2005/8/layout/chevron1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9F456BF4-278A-464C-B683-5B57A6BFC426}" type="presOf" srcId="{9DA95278-0030-4A2F-9832-8770CDAFE436}" destId="{1CE2A8C4-68C4-418F-A726-FDB952803C9B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F6522BEE-916F-4C03-B469-B79D742DF31D}" type="presParOf" srcId="{20BDEB5B-8899-4E48-852D-497A1E0D9A0E}" destId="{C307C407-0192-4649-A163-755077C21E87}" srcOrd="0" destOrd="0" presId="urn:microsoft.com/office/officeart/2005/8/layout/chevron1"/>
    <dgm:cxn modelId="{762FB36A-FB6C-4DC8-B4E1-965498B22B3F}" type="presParOf" srcId="{C307C407-0192-4649-A163-755077C21E87}" destId="{8DCF75AD-AEC2-4378-B07E-9B85618C4F6E}" srcOrd="0" destOrd="0" presId="urn:microsoft.com/office/officeart/2005/8/layout/chevron1"/>
    <dgm:cxn modelId="{5585DCA3-15E5-4C5F-8C1F-6A33EFEEA8E9}" type="presParOf" srcId="{C307C407-0192-4649-A163-755077C21E87}" destId="{09783776-C3B0-434F-BDF0-195B1C6B6CC9}" srcOrd="1" destOrd="0" presId="urn:microsoft.com/office/officeart/2005/8/layout/chevron1"/>
    <dgm:cxn modelId="{4B30FD5C-F29E-473B-9154-483D2004231F}" type="presParOf" srcId="{20BDEB5B-8899-4E48-852D-497A1E0D9A0E}" destId="{D0B1361C-9693-4639-8157-716F6B407E7A}" srcOrd="1" destOrd="0" presId="urn:microsoft.com/office/officeart/2005/8/layout/chevron1"/>
    <dgm:cxn modelId="{43ABCC70-AD41-4441-BDBA-CE6AD110964C}" type="presParOf" srcId="{20BDEB5B-8899-4E48-852D-497A1E0D9A0E}" destId="{0896FE5A-8177-4ECE-B11D-EA79A2EFC6B1}" srcOrd="2" destOrd="0" presId="urn:microsoft.com/office/officeart/2005/8/layout/chevron1"/>
    <dgm:cxn modelId="{2AFA4973-5D39-4BE1-B4FF-A85F5D1BF190}" type="presParOf" srcId="{0896FE5A-8177-4ECE-B11D-EA79A2EFC6B1}" destId="{1CE2A8C4-68C4-418F-A726-FDB952803C9B}" srcOrd="0" destOrd="0" presId="urn:microsoft.com/office/officeart/2005/8/layout/chevron1"/>
    <dgm:cxn modelId="{7F8C80FE-D1A9-49F3-B879-0DFB9B17EDB1}" type="presParOf" srcId="{0896FE5A-8177-4ECE-B11D-EA79A2EFC6B1}" destId="{C0F95126-4171-48FD-9742-EFFF845E9F26}" srcOrd="1" destOrd="0" presId="urn:microsoft.com/office/officeart/2005/8/layout/chevron1"/>
    <dgm:cxn modelId="{C9FE1012-482C-41A6-89AE-12238E2E1169}" type="presParOf" srcId="{20BDEB5B-8899-4E48-852D-497A1E0D9A0E}" destId="{EE41C1F7-2F02-4179-806E-274E47D127DA}" srcOrd="3" destOrd="0" presId="urn:microsoft.com/office/officeart/2005/8/layout/chevron1"/>
    <dgm:cxn modelId="{BB1404E6-5DB4-4DD5-9C09-DBBC35A44087}" type="presParOf" srcId="{20BDEB5B-8899-4E48-852D-497A1E0D9A0E}" destId="{35E5E125-D47B-44A5-AD1A-B871218E6E2B}" srcOrd="4" destOrd="0" presId="urn:microsoft.com/office/officeart/2005/8/layout/chevron1"/>
    <dgm:cxn modelId="{F6436269-3461-4B63-B33A-A74EF6BEEC4F}" type="presParOf" srcId="{35E5E125-D47B-44A5-AD1A-B871218E6E2B}" destId="{AF62A1AA-B6E3-4185-8D4F-FB6B63C054AF}" srcOrd="0" destOrd="0" presId="urn:microsoft.com/office/officeart/2005/8/layout/chevron1"/>
    <dgm:cxn modelId="{DE20364E-98BF-4E42-BDE3-3DAF983A0EFD}" type="presParOf" srcId="{35E5E125-D47B-44A5-AD1A-B871218E6E2B}" destId="{EF362DCA-29A5-4953-9EEA-1428B376A117}" srcOrd="1" destOrd="0" presId="urn:microsoft.com/office/officeart/2005/8/layout/chevron1"/>
    <dgm:cxn modelId="{F25FE3EB-8E7B-4ABA-9B56-D8357B68073E}" type="presParOf" srcId="{20BDEB5B-8899-4E48-852D-497A1E0D9A0E}" destId="{2F26A080-ADE8-44AD-86B6-D1740ABF0453}" srcOrd="5" destOrd="0" presId="urn:microsoft.com/office/officeart/2005/8/layout/chevron1"/>
    <dgm:cxn modelId="{90EAB4E6-F0FB-413D-9E6D-3744E40C3B40}" type="presParOf" srcId="{20BDEB5B-8899-4E48-852D-497A1E0D9A0E}" destId="{32A02388-76D1-4480-AA23-2871CB3BB454}" srcOrd="6" destOrd="0" presId="urn:microsoft.com/office/officeart/2005/8/layout/chevron1"/>
    <dgm:cxn modelId="{B7AD4676-C426-4364-B11B-ABA76B3D98E4}" type="presParOf" srcId="{32A02388-76D1-4480-AA23-2871CB3BB454}" destId="{3934BEAF-0690-4DDB-B141-625F7F41E895}" srcOrd="0" destOrd="0" presId="urn:microsoft.com/office/officeart/2005/8/layout/chevron1"/>
    <dgm:cxn modelId="{7CA88269-4C59-4202-81D3-9AD0CF516942}" type="presParOf" srcId="{32A02388-76D1-4480-AA23-2871CB3BB454}" destId="{4915A645-E147-431F-8ECF-7367D1B5ADA6}" srcOrd="1" destOrd="0" presId="urn:microsoft.com/office/officeart/2005/8/layout/chevron1"/>
    <dgm:cxn modelId="{EE4BA8DB-0FF3-47A4-8DC9-33E8EA4ADBAA}" type="presParOf" srcId="{20BDEB5B-8899-4E48-852D-497A1E0D9A0E}" destId="{B20855CE-2D87-4C22-BCC6-1C059839129F}" srcOrd="7" destOrd="0" presId="urn:microsoft.com/office/officeart/2005/8/layout/chevron1"/>
    <dgm:cxn modelId="{0EA58D6A-D14D-4C59-BBDB-2119F70206E1}" type="presParOf" srcId="{20BDEB5B-8899-4E48-852D-497A1E0D9A0E}" destId="{560FB461-4506-40CF-B500-CB48504EB5C4}" srcOrd="8" destOrd="0" presId="urn:microsoft.com/office/officeart/2005/8/layout/chevron1"/>
    <dgm:cxn modelId="{802A8848-5027-4D28-B60C-2EA2FDA6A5EF}" type="presParOf" srcId="{560FB461-4506-40CF-B500-CB48504EB5C4}" destId="{771D2646-FC69-4DA8-84A1-38CEECCF4816}" srcOrd="0" destOrd="0" presId="urn:microsoft.com/office/officeart/2005/8/layout/chevron1"/>
    <dgm:cxn modelId="{E6FBB540-31A1-4827-AA10-369EF7181F45}" type="presParOf" srcId="{560FB461-4506-40CF-B500-CB48504EB5C4}" destId="{71C33654-9714-4194-9342-9CF1B5474ADF}" srcOrd="1" destOrd="0" presId="urn:microsoft.com/office/officeart/2005/8/layout/chevron1"/>
    <dgm:cxn modelId="{2178FED1-E8A8-4A53-86DD-075F59330E62}" type="presParOf" srcId="{20BDEB5B-8899-4E48-852D-497A1E0D9A0E}" destId="{D17050D3-4EE3-4378-B7E2-82D8A5270043}" srcOrd="9" destOrd="0" presId="urn:microsoft.com/office/officeart/2005/8/layout/chevron1"/>
    <dgm:cxn modelId="{41FBAC00-B630-4598-93B2-71D90BE1CCDD}" type="presParOf" srcId="{20BDEB5B-8899-4E48-852D-497A1E0D9A0E}" destId="{B2CB0438-C14B-4D68-8A05-5668160CAA2C}" srcOrd="10" destOrd="0" presId="urn:microsoft.com/office/officeart/2005/8/layout/chevron1"/>
    <dgm:cxn modelId="{49A0127E-4A6D-4E4E-B21B-A610200B3F86}" type="presParOf" srcId="{B2CB0438-C14B-4D68-8A05-5668160CAA2C}" destId="{155C15F6-150D-4F1E-938B-1D653D67EC99}" srcOrd="0" destOrd="0" presId="urn:microsoft.com/office/officeart/2005/8/layout/chevron1"/>
    <dgm:cxn modelId="{8ED7DBF5-354C-42C0-B586-1F53336D66C1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FFCB05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 phldr="0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00274C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E5908DCE-189A-4453-8CD1-BEFD02BA9BE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74762BAE-138C-4CB4-B07D-52B8E9E250F6}" type="parTrans" cxnId="{E792840E-72FA-4566-9ED2-D96256374700}">
      <dgm:prSet/>
      <dgm:spPr/>
      <dgm:t>
        <a:bodyPr/>
        <a:lstStyle/>
        <a:p>
          <a:endParaRPr lang="en-IN"/>
        </a:p>
      </dgm:t>
    </dgm:pt>
    <dgm:pt modelId="{C593584F-04F2-4D3A-97D9-B5356842A362}" type="sibTrans" cxnId="{E792840E-72FA-4566-9ED2-D96256374700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E792840E-72FA-4566-9ED2-D96256374700}" srcId="{9DA95278-0030-4A2F-9832-8770CDAFE436}" destId="{E5908DCE-189A-4453-8CD1-BEFD02BA9BE5}" srcOrd="0" destOrd="0" parTransId="{74762BAE-138C-4CB4-B07D-52B8E9E250F6}" sibTransId="{C593584F-04F2-4D3A-97D9-B5356842A362}"/>
    <dgm:cxn modelId="{80007F13-7220-4CC3-94DB-1E742DF03FD7}" type="presOf" srcId="{D7C68BEA-70A9-42AD-884A-5961C9043956}" destId="{91A66A94-8B3E-43F7-BD09-BB902E37A07A}" srcOrd="0" destOrd="1" presId="urn:microsoft.com/office/officeart/2005/8/layout/chevron1"/>
    <dgm:cxn modelId="{2AC78B16-F5DB-43DF-9CDF-68ED07EE7A64}" type="presOf" srcId="{DB32DEBD-DE33-4735-9A45-3318240F36C5}" destId="{C0F95126-4171-48FD-9742-EFFF845E9F26}" srcOrd="0" destOrd="3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07E3D224-EB38-48D9-AB5C-C9BC993E202B}" type="presOf" srcId="{94C7F153-30BE-4135-A216-8EAB66D4199C}" destId="{C0F95126-4171-48FD-9742-EFFF845E9F26}" srcOrd="0" destOrd="4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CC1EA52F-E8D1-462F-84BC-B37E5575D298}" type="presOf" srcId="{83B35D4B-54E3-46DF-A4C7-F13A19B72404}" destId="{771D2646-FC69-4DA8-84A1-38CEECCF4816}" srcOrd="0" destOrd="0" presId="urn:microsoft.com/office/officeart/2005/8/layout/chevron1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1A361C3E-9C9B-4CC8-85ED-F5FC4EA50A32}" type="presOf" srcId="{7EA5E515-4494-4891-B9C0-FFBF81B430DC}" destId="{91A66A94-8B3E-43F7-BD09-BB902E37A07A}" srcOrd="0" destOrd="0" presId="urn:microsoft.com/office/officeart/2005/8/layout/chevron1"/>
    <dgm:cxn modelId="{926EF83F-6CB0-452A-B3EC-7D538EFDFB7E}" type="presOf" srcId="{6854A756-4580-496D-86E3-17BAC8E310C1}" destId="{71C33654-9714-4194-9342-9CF1B5474ADF}" srcOrd="0" destOrd="0" presId="urn:microsoft.com/office/officeart/2005/8/layout/chevron1"/>
    <dgm:cxn modelId="{15BAF262-5C5C-4D60-A4E3-3A1214FC8F89}" type="presOf" srcId="{972312C6-A196-424A-9372-9F6EDD9CC732}" destId="{3934BEAF-0690-4DDB-B141-625F7F41E895}" srcOrd="0" destOrd="0" presId="urn:microsoft.com/office/officeart/2005/8/layout/chevron1"/>
    <dgm:cxn modelId="{ABC68D63-75EE-4B46-88EA-E0A92E5CE756}" type="presOf" srcId="{DF20489E-8A72-4B45-8E8B-0A9B24AFAA4B}" destId="{C0F95126-4171-48FD-9742-EFFF845E9F26}" srcOrd="0" destOrd="1" presId="urn:microsoft.com/office/officeart/2005/8/layout/chevron1"/>
    <dgm:cxn modelId="{630FE449-C891-4099-AB92-D44D0866ED40}" type="presOf" srcId="{AC1F9315-64EF-4080-A1F4-2CFFECCD64F4}" destId="{EF362DCA-29A5-4953-9EEA-1428B376A117}" srcOrd="0" destOrd="0" presId="urn:microsoft.com/office/officeart/2005/8/layout/chevron1"/>
    <dgm:cxn modelId="{0A7F3776-B7B0-48A7-B77E-E2B16BCFC1A9}" type="presOf" srcId="{907F473D-F266-437D-88A7-FE9F2F2B94C5}" destId="{09783776-C3B0-434F-BDF0-195B1C6B6CC9}" srcOrd="0" destOrd="1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FCECCC83-F107-43BE-A679-13D1FBFC5676}" type="presOf" srcId="{A641F6EC-3B77-445D-8361-F06BEEF82825}" destId="{4915A645-E147-431F-8ECF-7367D1B5ADA6}" srcOrd="0" destOrd="0" presId="urn:microsoft.com/office/officeart/2005/8/layout/chevron1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F30FEAA6-4D5A-44BD-A3B9-91EC6F0852D8}" type="presOf" srcId="{B8B9A8D7-5D34-4BB4-B1C3-EF73C54398F7}" destId="{AF62A1AA-B6E3-4185-8D4F-FB6B63C054AF}" srcOrd="0" destOrd="0" presId="urn:microsoft.com/office/officeart/2005/8/layout/chevron1"/>
    <dgm:cxn modelId="{DDC035AE-1876-4D12-BD1A-6DF9651769A6}" type="presOf" srcId="{E5908DCE-189A-4453-8CD1-BEFD02BA9BE5}" destId="{C0F95126-4171-48FD-9742-EFFF845E9F26}" srcOrd="0" destOrd="0" presId="urn:microsoft.com/office/officeart/2005/8/layout/chevron1"/>
    <dgm:cxn modelId="{6153E0B7-DA0C-43B7-89E0-2082C51FA95B}" type="presOf" srcId="{B5312E0F-7937-4167-BDBA-11E81DA07585}" destId="{8DCF75AD-AEC2-4378-B07E-9B85618C4F6E}" srcOrd="0" destOrd="0" presId="urn:microsoft.com/office/officeart/2005/8/layout/chevron1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8B2513BB-1A52-4047-B532-BDA60D033B76}" type="presOf" srcId="{0EFE7D5B-1977-4A4E-B0E5-E6546F6BF903}" destId="{155C15F6-150D-4F1E-938B-1D653D67EC99}" srcOrd="0" destOrd="0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14833BD4-6B2C-43BC-B4DC-178674EDDA5D}" type="presOf" srcId="{9346A40C-EDAE-4BD7-931F-0102257D7BA3}" destId="{09783776-C3B0-434F-BDF0-195B1C6B6CC9}" srcOrd="0" destOrd="0" presId="urn:microsoft.com/office/officeart/2005/8/layout/chevron1"/>
    <dgm:cxn modelId="{8DCEA9DE-67C6-47E3-8AC2-8FFA325DF89A}" type="presOf" srcId="{98A85B9E-D51B-4012-8CF1-BEB604B7FCE1}" destId="{C0F95126-4171-48FD-9742-EFFF845E9F26}" srcOrd="0" destOrd="2" presId="urn:microsoft.com/office/officeart/2005/8/layout/chevron1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9F456BF4-278A-464C-B683-5B57A6BFC426}" type="presOf" srcId="{9DA95278-0030-4A2F-9832-8770CDAFE436}" destId="{1CE2A8C4-68C4-418F-A726-FDB952803C9B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F6522BEE-916F-4C03-B469-B79D742DF31D}" type="presParOf" srcId="{20BDEB5B-8899-4E48-852D-497A1E0D9A0E}" destId="{C307C407-0192-4649-A163-755077C21E87}" srcOrd="0" destOrd="0" presId="urn:microsoft.com/office/officeart/2005/8/layout/chevron1"/>
    <dgm:cxn modelId="{762FB36A-FB6C-4DC8-B4E1-965498B22B3F}" type="presParOf" srcId="{C307C407-0192-4649-A163-755077C21E87}" destId="{8DCF75AD-AEC2-4378-B07E-9B85618C4F6E}" srcOrd="0" destOrd="0" presId="urn:microsoft.com/office/officeart/2005/8/layout/chevron1"/>
    <dgm:cxn modelId="{5585DCA3-15E5-4C5F-8C1F-6A33EFEEA8E9}" type="presParOf" srcId="{C307C407-0192-4649-A163-755077C21E87}" destId="{09783776-C3B0-434F-BDF0-195B1C6B6CC9}" srcOrd="1" destOrd="0" presId="urn:microsoft.com/office/officeart/2005/8/layout/chevron1"/>
    <dgm:cxn modelId="{4B30FD5C-F29E-473B-9154-483D2004231F}" type="presParOf" srcId="{20BDEB5B-8899-4E48-852D-497A1E0D9A0E}" destId="{D0B1361C-9693-4639-8157-716F6B407E7A}" srcOrd="1" destOrd="0" presId="urn:microsoft.com/office/officeart/2005/8/layout/chevron1"/>
    <dgm:cxn modelId="{43ABCC70-AD41-4441-BDBA-CE6AD110964C}" type="presParOf" srcId="{20BDEB5B-8899-4E48-852D-497A1E0D9A0E}" destId="{0896FE5A-8177-4ECE-B11D-EA79A2EFC6B1}" srcOrd="2" destOrd="0" presId="urn:microsoft.com/office/officeart/2005/8/layout/chevron1"/>
    <dgm:cxn modelId="{2AFA4973-5D39-4BE1-B4FF-A85F5D1BF190}" type="presParOf" srcId="{0896FE5A-8177-4ECE-B11D-EA79A2EFC6B1}" destId="{1CE2A8C4-68C4-418F-A726-FDB952803C9B}" srcOrd="0" destOrd="0" presId="urn:microsoft.com/office/officeart/2005/8/layout/chevron1"/>
    <dgm:cxn modelId="{7F8C80FE-D1A9-49F3-B879-0DFB9B17EDB1}" type="presParOf" srcId="{0896FE5A-8177-4ECE-B11D-EA79A2EFC6B1}" destId="{C0F95126-4171-48FD-9742-EFFF845E9F26}" srcOrd="1" destOrd="0" presId="urn:microsoft.com/office/officeart/2005/8/layout/chevron1"/>
    <dgm:cxn modelId="{C9FE1012-482C-41A6-89AE-12238E2E1169}" type="presParOf" srcId="{20BDEB5B-8899-4E48-852D-497A1E0D9A0E}" destId="{EE41C1F7-2F02-4179-806E-274E47D127DA}" srcOrd="3" destOrd="0" presId="urn:microsoft.com/office/officeart/2005/8/layout/chevron1"/>
    <dgm:cxn modelId="{BB1404E6-5DB4-4DD5-9C09-DBBC35A44087}" type="presParOf" srcId="{20BDEB5B-8899-4E48-852D-497A1E0D9A0E}" destId="{35E5E125-D47B-44A5-AD1A-B871218E6E2B}" srcOrd="4" destOrd="0" presId="urn:microsoft.com/office/officeart/2005/8/layout/chevron1"/>
    <dgm:cxn modelId="{F6436269-3461-4B63-B33A-A74EF6BEEC4F}" type="presParOf" srcId="{35E5E125-D47B-44A5-AD1A-B871218E6E2B}" destId="{AF62A1AA-B6E3-4185-8D4F-FB6B63C054AF}" srcOrd="0" destOrd="0" presId="urn:microsoft.com/office/officeart/2005/8/layout/chevron1"/>
    <dgm:cxn modelId="{DE20364E-98BF-4E42-BDE3-3DAF983A0EFD}" type="presParOf" srcId="{35E5E125-D47B-44A5-AD1A-B871218E6E2B}" destId="{EF362DCA-29A5-4953-9EEA-1428B376A117}" srcOrd="1" destOrd="0" presId="urn:microsoft.com/office/officeart/2005/8/layout/chevron1"/>
    <dgm:cxn modelId="{F25FE3EB-8E7B-4ABA-9B56-D8357B68073E}" type="presParOf" srcId="{20BDEB5B-8899-4E48-852D-497A1E0D9A0E}" destId="{2F26A080-ADE8-44AD-86B6-D1740ABF0453}" srcOrd="5" destOrd="0" presId="urn:microsoft.com/office/officeart/2005/8/layout/chevron1"/>
    <dgm:cxn modelId="{90EAB4E6-F0FB-413D-9E6D-3744E40C3B40}" type="presParOf" srcId="{20BDEB5B-8899-4E48-852D-497A1E0D9A0E}" destId="{32A02388-76D1-4480-AA23-2871CB3BB454}" srcOrd="6" destOrd="0" presId="urn:microsoft.com/office/officeart/2005/8/layout/chevron1"/>
    <dgm:cxn modelId="{B7AD4676-C426-4364-B11B-ABA76B3D98E4}" type="presParOf" srcId="{32A02388-76D1-4480-AA23-2871CB3BB454}" destId="{3934BEAF-0690-4DDB-B141-625F7F41E895}" srcOrd="0" destOrd="0" presId="urn:microsoft.com/office/officeart/2005/8/layout/chevron1"/>
    <dgm:cxn modelId="{7CA88269-4C59-4202-81D3-9AD0CF516942}" type="presParOf" srcId="{32A02388-76D1-4480-AA23-2871CB3BB454}" destId="{4915A645-E147-431F-8ECF-7367D1B5ADA6}" srcOrd="1" destOrd="0" presId="urn:microsoft.com/office/officeart/2005/8/layout/chevron1"/>
    <dgm:cxn modelId="{EE4BA8DB-0FF3-47A4-8DC9-33E8EA4ADBAA}" type="presParOf" srcId="{20BDEB5B-8899-4E48-852D-497A1E0D9A0E}" destId="{B20855CE-2D87-4C22-BCC6-1C059839129F}" srcOrd="7" destOrd="0" presId="urn:microsoft.com/office/officeart/2005/8/layout/chevron1"/>
    <dgm:cxn modelId="{0EA58D6A-D14D-4C59-BBDB-2119F70206E1}" type="presParOf" srcId="{20BDEB5B-8899-4E48-852D-497A1E0D9A0E}" destId="{560FB461-4506-40CF-B500-CB48504EB5C4}" srcOrd="8" destOrd="0" presId="urn:microsoft.com/office/officeart/2005/8/layout/chevron1"/>
    <dgm:cxn modelId="{802A8848-5027-4D28-B60C-2EA2FDA6A5EF}" type="presParOf" srcId="{560FB461-4506-40CF-B500-CB48504EB5C4}" destId="{771D2646-FC69-4DA8-84A1-38CEECCF4816}" srcOrd="0" destOrd="0" presId="urn:microsoft.com/office/officeart/2005/8/layout/chevron1"/>
    <dgm:cxn modelId="{E6FBB540-31A1-4827-AA10-369EF7181F45}" type="presParOf" srcId="{560FB461-4506-40CF-B500-CB48504EB5C4}" destId="{71C33654-9714-4194-9342-9CF1B5474ADF}" srcOrd="1" destOrd="0" presId="urn:microsoft.com/office/officeart/2005/8/layout/chevron1"/>
    <dgm:cxn modelId="{2178FED1-E8A8-4A53-86DD-075F59330E62}" type="presParOf" srcId="{20BDEB5B-8899-4E48-852D-497A1E0D9A0E}" destId="{D17050D3-4EE3-4378-B7E2-82D8A5270043}" srcOrd="9" destOrd="0" presId="urn:microsoft.com/office/officeart/2005/8/layout/chevron1"/>
    <dgm:cxn modelId="{41FBAC00-B630-4598-93B2-71D90BE1CCDD}" type="presParOf" srcId="{20BDEB5B-8899-4E48-852D-497A1E0D9A0E}" destId="{B2CB0438-C14B-4D68-8A05-5668160CAA2C}" srcOrd="10" destOrd="0" presId="urn:microsoft.com/office/officeart/2005/8/layout/chevron1"/>
    <dgm:cxn modelId="{49A0127E-4A6D-4E4E-B21B-A610200B3F86}" type="presParOf" srcId="{B2CB0438-C14B-4D68-8A05-5668160CAA2C}" destId="{155C15F6-150D-4F1E-938B-1D653D67EC99}" srcOrd="0" destOrd="0" presId="urn:microsoft.com/office/officeart/2005/8/layout/chevron1"/>
    <dgm:cxn modelId="{8ED7DBF5-354C-42C0-B586-1F53336D66C1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BCEE5A-2308-45C0-B337-60EF3F0143E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67B1F23-4879-4AC0-89A8-B4F07B6E1F7C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LASSO</a:t>
          </a:r>
        </a:p>
      </dgm:t>
    </dgm:pt>
    <dgm:pt modelId="{00BEACEC-94FA-4B20-9AA2-998B62B0C9D7}" type="parTrans" cxnId="{8C1C725F-C841-4843-9AB7-2F0C212B6F7E}">
      <dgm:prSet/>
      <dgm:spPr/>
      <dgm:t>
        <a:bodyPr/>
        <a:lstStyle/>
        <a:p>
          <a:endParaRPr lang="en-IN"/>
        </a:p>
      </dgm:t>
    </dgm:pt>
    <dgm:pt modelId="{44420C72-7C40-40C6-8C19-FC48F3B93D20}" type="sibTrans" cxnId="{8C1C725F-C841-4843-9AB7-2F0C212B6F7E}">
      <dgm:prSet/>
      <dgm:spPr/>
      <dgm:t>
        <a:bodyPr/>
        <a:lstStyle/>
        <a:p>
          <a:endParaRPr lang="en-IN"/>
        </a:p>
      </dgm:t>
    </dgm:pt>
    <dgm:pt modelId="{46BE4EEC-2DD4-4F85-8E92-1FE3FB8253CD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Recursive Feature Elimination</a:t>
          </a:r>
        </a:p>
      </dgm:t>
    </dgm:pt>
    <dgm:pt modelId="{1B4F3060-84CB-4F67-85EC-C40C73CD03CD}" type="parTrans" cxnId="{040AABD0-90CB-41B0-9ADC-49D9F3ECFE16}">
      <dgm:prSet/>
      <dgm:spPr/>
      <dgm:t>
        <a:bodyPr/>
        <a:lstStyle/>
        <a:p>
          <a:endParaRPr lang="en-IN"/>
        </a:p>
      </dgm:t>
    </dgm:pt>
    <dgm:pt modelId="{E9F563A4-7EA6-4650-9991-5E817FE4288D}" type="sibTrans" cxnId="{040AABD0-90CB-41B0-9ADC-49D9F3ECFE16}">
      <dgm:prSet/>
      <dgm:spPr/>
      <dgm:t>
        <a:bodyPr/>
        <a:lstStyle/>
        <a:p>
          <a:endParaRPr lang="en-IN"/>
        </a:p>
      </dgm:t>
    </dgm:pt>
    <dgm:pt modelId="{B3D363A6-F36E-4EC3-B843-E7FA4E829950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Random Forests</a:t>
          </a:r>
        </a:p>
      </dgm:t>
    </dgm:pt>
    <dgm:pt modelId="{B3E957F8-58A7-4361-B863-5B781C8F9F74}" type="parTrans" cxnId="{A3AA3869-2FE5-4CC7-AF17-1F9DE2ECD725}">
      <dgm:prSet/>
      <dgm:spPr/>
      <dgm:t>
        <a:bodyPr/>
        <a:lstStyle/>
        <a:p>
          <a:endParaRPr lang="en-IN"/>
        </a:p>
      </dgm:t>
    </dgm:pt>
    <dgm:pt modelId="{838FC880-0A7C-47BB-BF4D-CF0F5DA72DE9}" type="sibTrans" cxnId="{A3AA3869-2FE5-4CC7-AF17-1F9DE2ECD725}">
      <dgm:prSet/>
      <dgm:spPr/>
      <dgm:t>
        <a:bodyPr/>
        <a:lstStyle/>
        <a:p>
          <a:endParaRPr lang="en-IN"/>
        </a:p>
      </dgm:t>
    </dgm:pt>
    <dgm:pt modelId="{D483EABC-BB0B-4F75-A6BE-A95D6B0DC9C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LM</a:t>
          </a:r>
        </a:p>
      </dgm:t>
    </dgm:pt>
    <dgm:pt modelId="{8CD60E8C-7B77-4BB5-BABF-9333710CD3C0}" type="parTrans" cxnId="{AE9DD31C-A38E-4BF4-878D-C9BFE54C22BC}">
      <dgm:prSet/>
      <dgm:spPr/>
      <dgm:t>
        <a:bodyPr/>
        <a:lstStyle/>
        <a:p>
          <a:endParaRPr lang="en-IN"/>
        </a:p>
      </dgm:t>
    </dgm:pt>
    <dgm:pt modelId="{C34F25D8-EFA9-492D-A238-DCF1E5FE6B83}" type="sibTrans" cxnId="{AE9DD31C-A38E-4BF4-878D-C9BFE54C22BC}">
      <dgm:prSet/>
      <dgm:spPr/>
      <dgm:t>
        <a:bodyPr/>
        <a:lstStyle/>
        <a:p>
          <a:endParaRPr lang="en-IN"/>
        </a:p>
      </dgm:t>
    </dgm:pt>
    <dgm:pt modelId="{2B15C766-BAFD-488F-8C61-89D97D26626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Bagged Trees</a:t>
          </a:r>
        </a:p>
      </dgm:t>
    </dgm:pt>
    <dgm:pt modelId="{2D840BEF-101A-49C5-BA93-B6E412ED43DC}" type="parTrans" cxnId="{3FA01B5A-0704-4075-BDEC-0D6626C3AE4C}">
      <dgm:prSet/>
      <dgm:spPr/>
      <dgm:t>
        <a:bodyPr/>
        <a:lstStyle/>
        <a:p>
          <a:endParaRPr lang="en-IN"/>
        </a:p>
      </dgm:t>
    </dgm:pt>
    <dgm:pt modelId="{67826C45-AD8F-48A7-A266-D2C3DECA9EE8}" type="sibTrans" cxnId="{3FA01B5A-0704-4075-BDEC-0D6626C3AE4C}">
      <dgm:prSet/>
      <dgm:spPr/>
      <dgm:t>
        <a:bodyPr/>
        <a:lstStyle/>
        <a:p>
          <a:endParaRPr lang="en-IN"/>
        </a:p>
      </dgm:t>
    </dgm:pt>
    <dgm:pt modelId="{51065610-61F1-4398-9E1D-7554319DC8D2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Boruta</a:t>
          </a:r>
        </a:p>
      </dgm:t>
    </dgm:pt>
    <dgm:pt modelId="{06DC5AAB-26C3-4195-82F6-5A097D5B4EF0}" type="parTrans" cxnId="{098E81A2-2FE0-4E1B-8CF5-864BD554ECA1}">
      <dgm:prSet/>
      <dgm:spPr/>
      <dgm:t>
        <a:bodyPr/>
        <a:lstStyle/>
        <a:p>
          <a:endParaRPr lang="en-IN"/>
        </a:p>
      </dgm:t>
    </dgm:pt>
    <dgm:pt modelId="{163949DA-66CF-4896-9BD8-B0BC06EF3271}" type="sibTrans" cxnId="{098E81A2-2FE0-4E1B-8CF5-864BD554ECA1}">
      <dgm:prSet/>
      <dgm:spPr/>
      <dgm:t>
        <a:bodyPr/>
        <a:lstStyle/>
        <a:p>
          <a:endParaRPr lang="en-IN"/>
        </a:p>
      </dgm:t>
    </dgm:pt>
    <dgm:pt modelId="{D1DEFE22-8727-4024-A6EA-8DE1565D71DB}" type="pres">
      <dgm:prSet presAssocID="{4DBCEE5A-2308-45C0-B337-60EF3F0143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560FCB-9734-4AC5-98ED-462D818EA73D}" type="pres">
      <dgm:prSet presAssocID="{D67B1F23-4879-4AC0-89A8-B4F07B6E1F7C}" presName="root" presStyleCnt="0"/>
      <dgm:spPr/>
    </dgm:pt>
    <dgm:pt modelId="{05296D16-254F-40BA-8B70-5020183B8903}" type="pres">
      <dgm:prSet presAssocID="{D67B1F23-4879-4AC0-89A8-B4F07B6E1F7C}" presName="rootComposite" presStyleCnt="0"/>
      <dgm:spPr/>
    </dgm:pt>
    <dgm:pt modelId="{79B207E4-FF7D-44C0-9BE2-A12F704509FF}" type="pres">
      <dgm:prSet presAssocID="{D67B1F23-4879-4AC0-89A8-B4F07B6E1F7C}" presName="rootText" presStyleLbl="node1" presStyleIdx="0" presStyleCnt="3"/>
      <dgm:spPr/>
    </dgm:pt>
    <dgm:pt modelId="{60F29276-11BB-4CE7-B3C3-699B83DB45AD}" type="pres">
      <dgm:prSet presAssocID="{D67B1F23-4879-4AC0-89A8-B4F07B6E1F7C}" presName="rootConnector" presStyleLbl="node1" presStyleIdx="0" presStyleCnt="3"/>
      <dgm:spPr/>
    </dgm:pt>
    <dgm:pt modelId="{BD7818C3-C40E-4FB2-8BAC-967CAF44F401}" type="pres">
      <dgm:prSet presAssocID="{D67B1F23-4879-4AC0-89A8-B4F07B6E1F7C}" presName="childShape" presStyleCnt="0"/>
      <dgm:spPr/>
    </dgm:pt>
    <dgm:pt modelId="{70046930-346D-4ECF-B143-7CEF62B7C4D6}" type="pres">
      <dgm:prSet presAssocID="{51065610-61F1-4398-9E1D-7554319DC8D2}" presName="root" presStyleCnt="0"/>
      <dgm:spPr/>
    </dgm:pt>
    <dgm:pt modelId="{DF4CA976-68F0-4B2E-81D5-AE552098B2CC}" type="pres">
      <dgm:prSet presAssocID="{51065610-61F1-4398-9E1D-7554319DC8D2}" presName="rootComposite" presStyleCnt="0"/>
      <dgm:spPr/>
    </dgm:pt>
    <dgm:pt modelId="{B7CC9BE9-B4BE-4C38-AE46-5FF77BDD5404}" type="pres">
      <dgm:prSet presAssocID="{51065610-61F1-4398-9E1D-7554319DC8D2}" presName="rootText" presStyleLbl="node1" presStyleIdx="1" presStyleCnt="3"/>
      <dgm:spPr/>
    </dgm:pt>
    <dgm:pt modelId="{559E0B6B-4970-4057-A605-B74C49E118DD}" type="pres">
      <dgm:prSet presAssocID="{51065610-61F1-4398-9E1D-7554319DC8D2}" presName="rootConnector" presStyleLbl="node1" presStyleIdx="1" presStyleCnt="3"/>
      <dgm:spPr/>
    </dgm:pt>
    <dgm:pt modelId="{727FE0BB-4B75-4565-9BB3-A23DB31448F1}" type="pres">
      <dgm:prSet presAssocID="{51065610-61F1-4398-9E1D-7554319DC8D2}" presName="childShape" presStyleCnt="0"/>
      <dgm:spPr/>
    </dgm:pt>
    <dgm:pt modelId="{FD9A2AAA-352D-4EA9-9309-773DB26EAA79}" type="pres">
      <dgm:prSet presAssocID="{46BE4EEC-2DD4-4F85-8E92-1FE3FB8253CD}" presName="root" presStyleCnt="0"/>
      <dgm:spPr/>
    </dgm:pt>
    <dgm:pt modelId="{B870719A-5F4A-43B0-8D24-603DE6AD103A}" type="pres">
      <dgm:prSet presAssocID="{46BE4EEC-2DD4-4F85-8E92-1FE3FB8253CD}" presName="rootComposite" presStyleCnt="0"/>
      <dgm:spPr/>
    </dgm:pt>
    <dgm:pt modelId="{5296112A-3111-460B-8F70-7ED76F2BFFFD}" type="pres">
      <dgm:prSet presAssocID="{46BE4EEC-2DD4-4F85-8E92-1FE3FB8253CD}" presName="rootText" presStyleLbl="node1" presStyleIdx="2" presStyleCnt="3"/>
      <dgm:spPr/>
    </dgm:pt>
    <dgm:pt modelId="{1EC5F969-6C39-445E-AE0E-5BBDBE4E6541}" type="pres">
      <dgm:prSet presAssocID="{46BE4EEC-2DD4-4F85-8E92-1FE3FB8253CD}" presName="rootConnector" presStyleLbl="node1" presStyleIdx="2" presStyleCnt="3"/>
      <dgm:spPr/>
    </dgm:pt>
    <dgm:pt modelId="{38F4CB07-C576-4C85-878B-053F8D576588}" type="pres">
      <dgm:prSet presAssocID="{46BE4EEC-2DD4-4F85-8E92-1FE3FB8253CD}" presName="childShape" presStyleCnt="0"/>
      <dgm:spPr/>
    </dgm:pt>
    <dgm:pt modelId="{EF728086-E938-4124-BE11-C1525738D4F6}" type="pres">
      <dgm:prSet presAssocID="{B3E957F8-58A7-4361-B863-5B781C8F9F74}" presName="Name13" presStyleLbl="parChTrans1D2" presStyleIdx="0" presStyleCnt="3"/>
      <dgm:spPr/>
    </dgm:pt>
    <dgm:pt modelId="{B263E0B2-DA90-499E-942B-DDBC9D2E6BF3}" type="pres">
      <dgm:prSet presAssocID="{B3D363A6-F36E-4EC3-B843-E7FA4E829950}" presName="childText" presStyleLbl="bgAcc1" presStyleIdx="0" presStyleCnt="3">
        <dgm:presLayoutVars>
          <dgm:bulletEnabled val="1"/>
        </dgm:presLayoutVars>
      </dgm:prSet>
      <dgm:spPr/>
    </dgm:pt>
    <dgm:pt modelId="{33164ADC-E6CC-4F17-ABA3-F9175B703506}" type="pres">
      <dgm:prSet presAssocID="{8CD60E8C-7B77-4BB5-BABF-9333710CD3C0}" presName="Name13" presStyleLbl="parChTrans1D2" presStyleIdx="1" presStyleCnt="3"/>
      <dgm:spPr/>
    </dgm:pt>
    <dgm:pt modelId="{F7B9B18C-2F70-43AB-A785-C69D2C21DB80}" type="pres">
      <dgm:prSet presAssocID="{D483EABC-BB0B-4F75-A6BE-A95D6B0DC9CD}" presName="childText" presStyleLbl="bgAcc1" presStyleIdx="1" presStyleCnt="3">
        <dgm:presLayoutVars>
          <dgm:bulletEnabled val="1"/>
        </dgm:presLayoutVars>
      </dgm:prSet>
      <dgm:spPr/>
    </dgm:pt>
    <dgm:pt modelId="{45E3B6CE-6E7F-4F86-B6C4-2813AAD318E3}" type="pres">
      <dgm:prSet presAssocID="{2D840BEF-101A-49C5-BA93-B6E412ED43DC}" presName="Name13" presStyleLbl="parChTrans1D2" presStyleIdx="2" presStyleCnt="3"/>
      <dgm:spPr/>
    </dgm:pt>
    <dgm:pt modelId="{CADF9D94-DCB6-4EBD-B8FC-7B930406C128}" type="pres">
      <dgm:prSet presAssocID="{2B15C766-BAFD-488F-8C61-89D97D26626D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52EDB507-E2BD-4981-92A8-D4014F781A7D}" type="presOf" srcId="{8CD60E8C-7B77-4BB5-BABF-9333710CD3C0}" destId="{33164ADC-E6CC-4F17-ABA3-F9175B703506}" srcOrd="0" destOrd="0" presId="urn:microsoft.com/office/officeart/2005/8/layout/hierarchy3"/>
    <dgm:cxn modelId="{69E02118-24CD-4386-8215-DF23441F11E8}" type="presOf" srcId="{B3E957F8-58A7-4361-B863-5B781C8F9F74}" destId="{EF728086-E938-4124-BE11-C1525738D4F6}" srcOrd="0" destOrd="0" presId="urn:microsoft.com/office/officeart/2005/8/layout/hierarchy3"/>
    <dgm:cxn modelId="{AE9DD31C-A38E-4BF4-878D-C9BFE54C22BC}" srcId="{46BE4EEC-2DD4-4F85-8E92-1FE3FB8253CD}" destId="{D483EABC-BB0B-4F75-A6BE-A95D6B0DC9CD}" srcOrd="1" destOrd="0" parTransId="{8CD60E8C-7B77-4BB5-BABF-9333710CD3C0}" sibTransId="{C34F25D8-EFA9-492D-A238-DCF1E5FE6B83}"/>
    <dgm:cxn modelId="{5356E01E-E93D-45A9-A46F-216A852E226B}" type="presOf" srcId="{B3D363A6-F36E-4EC3-B843-E7FA4E829950}" destId="{B263E0B2-DA90-499E-942B-DDBC9D2E6BF3}" srcOrd="0" destOrd="0" presId="urn:microsoft.com/office/officeart/2005/8/layout/hierarchy3"/>
    <dgm:cxn modelId="{8C1C725F-C841-4843-9AB7-2F0C212B6F7E}" srcId="{4DBCEE5A-2308-45C0-B337-60EF3F0143E0}" destId="{D67B1F23-4879-4AC0-89A8-B4F07B6E1F7C}" srcOrd="0" destOrd="0" parTransId="{00BEACEC-94FA-4B20-9AA2-998B62B0C9D7}" sibTransId="{44420C72-7C40-40C6-8C19-FC48F3B93D20}"/>
    <dgm:cxn modelId="{A3AA3869-2FE5-4CC7-AF17-1F9DE2ECD725}" srcId="{46BE4EEC-2DD4-4F85-8E92-1FE3FB8253CD}" destId="{B3D363A6-F36E-4EC3-B843-E7FA4E829950}" srcOrd="0" destOrd="0" parTransId="{B3E957F8-58A7-4361-B863-5B781C8F9F74}" sibTransId="{838FC880-0A7C-47BB-BF4D-CF0F5DA72DE9}"/>
    <dgm:cxn modelId="{A197F16C-DBF9-4FEB-924E-2C87C8DE0EFA}" type="presOf" srcId="{D483EABC-BB0B-4F75-A6BE-A95D6B0DC9CD}" destId="{F7B9B18C-2F70-43AB-A785-C69D2C21DB80}" srcOrd="0" destOrd="0" presId="urn:microsoft.com/office/officeart/2005/8/layout/hierarchy3"/>
    <dgm:cxn modelId="{EE47616D-E8C1-47B9-AA6F-45623688C4E4}" type="presOf" srcId="{51065610-61F1-4398-9E1D-7554319DC8D2}" destId="{559E0B6B-4970-4057-A605-B74C49E118DD}" srcOrd="1" destOrd="0" presId="urn:microsoft.com/office/officeart/2005/8/layout/hierarchy3"/>
    <dgm:cxn modelId="{3FA01B5A-0704-4075-BDEC-0D6626C3AE4C}" srcId="{46BE4EEC-2DD4-4F85-8E92-1FE3FB8253CD}" destId="{2B15C766-BAFD-488F-8C61-89D97D26626D}" srcOrd="2" destOrd="0" parTransId="{2D840BEF-101A-49C5-BA93-B6E412ED43DC}" sibTransId="{67826C45-AD8F-48A7-A266-D2C3DECA9EE8}"/>
    <dgm:cxn modelId="{F706DA84-500D-4AFD-8B54-31AAF035EDF9}" type="presOf" srcId="{46BE4EEC-2DD4-4F85-8E92-1FE3FB8253CD}" destId="{5296112A-3111-460B-8F70-7ED76F2BFFFD}" srcOrd="0" destOrd="0" presId="urn:microsoft.com/office/officeart/2005/8/layout/hierarchy3"/>
    <dgm:cxn modelId="{BA6ED294-EEE1-43C4-8F38-532799B201AD}" type="presOf" srcId="{2B15C766-BAFD-488F-8C61-89D97D26626D}" destId="{CADF9D94-DCB6-4EBD-B8FC-7B930406C128}" srcOrd="0" destOrd="0" presId="urn:microsoft.com/office/officeart/2005/8/layout/hierarchy3"/>
    <dgm:cxn modelId="{21FE0D97-B726-49B6-9745-0FB330DD60FA}" type="presOf" srcId="{4DBCEE5A-2308-45C0-B337-60EF3F0143E0}" destId="{D1DEFE22-8727-4024-A6EA-8DE1565D71DB}" srcOrd="0" destOrd="0" presId="urn:microsoft.com/office/officeart/2005/8/layout/hierarchy3"/>
    <dgm:cxn modelId="{098E81A2-2FE0-4E1B-8CF5-864BD554ECA1}" srcId="{4DBCEE5A-2308-45C0-B337-60EF3F0143E0}" destId="{51065610-61F1-4398-9E1D-7554319DC8D2}" srcOrd="1" destOrd="0" parTransId="{06DC5AAB-26C3-4195-82F6-5A097D5B4EF0}" sibTransId="{163949DA-66CF-4896-9BD8-B0BC06EF3271}"/>
    <dgm:cxn modelId="{4115E7A4-05B6-41FC-B82C-66BA12DED7BA}" type="presOf" srcId="{D67B1F23-4879-4AC0-89A8-B4F07B6E1F7C}" destId="{60F29276-11BB-4CE7-B3C3-699B83DB45AD}" srcOrd="1" destOrd="0" presId="urn:microsoft.com/office/officeart/2005/8/layout/hierarchy3"/>
    <dgm:cxn modelId="{2E9C89A8-6ABB-4131-A6C9-87A2485E1029}" type="presOf" srcId="{2D840BEF-101A-49C5-BA93-B6E412ED43DC}" destId="{45E3B6CE-6E7F-4F86-B6C4-2813AAD318E3}" srcOrd="0" destOrd="0" presId="urn:microsoft.com/office/officeart/2005/8/layout/hierarchy3"/>
    <dgm:cxn modelId="{A3DB04B1-3E6D-4FDC-AC07-58DF485FF60B}" type="presOf" srcId="{51065610-61F1-4398-9E1D-7554319DC8D2}" destId="{B7CC9BE9-B4BE-4C38-AE46-5FF77BDD5404}" srcOrd="0" destOrd="0" presId="urn:microsoft.com/office/officeart/2005/8/layout/hierarchy3"/>
    <dgm:cxn modelId="{040AABD0-90CB-41B0-9ADC-49D9F3ECFE16}" srcId="{4DBCEE5A-2308-45C0-B337-60EF3F0143E0}" destId="{46BE4EEC-2DD4-4F85-8E92-1FE3FB8253CD}" srcOrd="2" destOrd="0" parTransId="{1B4F3060-84CB-4F67-85EC-C40C73CD03CD}" sibTransId="{E9F563A4-7EA6-4650-9991-5E817FE4288D}"/>
    <dgm:cxn modelId="{D32C37E4-C15E-4499-935C-FE49972402B0}" type="presOf" srcId="{46BE4EEC-2DD4-4F85-8E92-1FE3FB8253CD}" destId="{1EC5F969-6C39-445E-AE0E-5BBDBE4E6541}" srcOrd="1" destOrd="0" presId="urn:microsoft.com/office/officeart/2005/8/layout/hierarchy3"/>
    <dgm:cxn modelId="{417465E6-BF2B-46A8-86D1-039132AE4EDB}" type="presOf" srcId="{D67B1F23-4879-4AC0-89A8-B4F07B6E1F7C}" destId="{79B207E4-FF7D-44C0-9BE2-A12F704509FF}" srcOrd="0" destOrd="0" presId="urn:microsoft.com/office/officeart/2005/8/layout/hierarchy3"/>
    <dgm:cxn modelId="{967CF55B-4403-4D33-9221-A360EADCA55C}" type="presParOf" srcId="{D1DEFE22-8727-4024-A6EA-8DE1565D71DB}" destId="{D2560FCB-9734-4AC5-98ED-462D818EA73D}" srcOrd="0" destOrd="0" presId="urn:microsoft.com/office/officeart/2005/8/layout/hierarchy3"/>
    <dgm:cxn modelId="{554548ED-D291-4E35-B313-8F941BDF8AA3}" type="presParOf" srcId="{D2560FCB-9734-4AC5-98ED-462D818EA73D}" destId="{05296D16-254F-40BA-8B70-5020183B8903}" srcOrd="0" destOrd="0" presId="urn:microsoft.com/office/officeart/2005/8/layout/hierarchy3"/>
    <dgm:cxn modelId="{6536A69D-DDE2-4BE4-BEF0-38E2B87E1A86}" type="presParOf" srcId="{05296D16-254F-40BA-8B70-5020183B8903}" destId="{79B207E4-FF7D-44C0-9BE2-A12F704509FF}" srcOrd="0" destOrd="0" presId="urn:microsoft.com/office/officeart/2005/8/layout/hierarchy3"/>
    <dgm:cxn modelId="{E5711FDF-2258-42CD-AB83-18AFB943AADB}" type="presParOf" srcId="{05296D16-254F-40BA-8B70-5020183B8903}" destId="{60F29276-11BB-4CE7-B3C3-699B83DB45AD}" srcOrd="1" destOrd="0" presId="urn:microsoft.com/office/officeart/2005/8/layout/hierarchy3"/>
    <dgm:cxn modelId="{721D8E5F-4668-45DA-83DF-B1C5CBC3025E}" type="presParOf" srcId="{D2560FCB-9734-4AC5-98ED-462D818EA73D}" destId="{BD7818C3-C40E-4FB2-8BAC-967CAF44F401}" srcOrd="1" destOrd="0" presId="urn:microsoft.com/office/officeart/2005/8/layout/hierarchy3"/>
    <dgm:cxn modelId="{5F8B367C-4A5C-4ADC-BF7E-BBE4D6F78BE0}" type="presParOf" srcId="{D1DEFE22-8727-4024-A6EA-8DE1565D71DB}" destId="{70046930-346D-4ECF-B143-7CEF62B7C4D6}" srcOrd="1" destOrd="0" presId="urn:microsoft.com/office/officeart/2005/8/layout/hierarchy3"/>
    <dgm:cxn modelId="{DE562B66-BA63-4470-A9F3-AD7217F05575}" type="presParOf" srcId="{70046930-346D-4ECF-B143-7CEF62B7C4D6}" destId="{DF4CA976-68F0-4B2E-81D5-AE552098B2CC}" srcOrd="0" destOrd="0" presId="urn:microsoft.com/office/officeart/2005/8/layout/hierarchy3"/>
    <dgm:cxn modelId="{100FC3B7-DF35-4102-9763-162E5B68C9FE}" type="presParOf" srcId="{DF4CA976-68F0-4B2E-81D5-AE552098B2CC}" destId="{B7CC9BE9-B4BE-4C38-AE46-5FF77BDD5404}" srcOrd="0" destOrd="0" presId="urn:microsoft.com/office/officeart/2005/8/layout/hierarchy3"/>
    <dgm:cxn modelId="{69F453A1-5B85-4380-A410-B09756D7ED7A}" type="presParOf" srcId="{DF4CA976-68F0-4B2E-81D5-AE552098B2CC}" destId="{559E0B6B-4970-4057-A605-B74C49E118DD}" srcOrd="1" destOrd="0" presId="urn:microsoft.com/office/officeart/2005/8/layout/hierarchy3"/>
    <dgm:cxn modelId="{E76A8B42-E43A-4ECF-AD70-D80CC67FA2C1}" type="presParOf" srcId="{70046930-346D-4ECF-B143-7CEF62B7C4D6}" destId="{727FE0BB-4B75-4565-9BB3-A23DB31448F1}" srcOrd="1" destOrd="0" presId="urn:microsoft.com/office/officeart/2005/8/layout/hierarchy3"/>
    <dgm:cxn modelId="{20286A5D-FF40-4EA9-9CF4-46CEF875ABED}" type="presParOf" srcId="{D1DEFE22-8727-4024-A6EA-8DE1565D71DB}" destId="{FD9A2AAA-352D-4EA9-9309-773DB26EAA79}" srcOrd="2" destOrd="0" presId="urn:microsoft.com/office/officeart/2005/8/layout/hierarchy3"/>
    <dgm:cxn modelId="{EBB98130-F5C0-424D-AB3D-B22CB0FA1A67}" type="presParOf" srcId="{FD9A2AAA-352D-4EA9-9309-773DB26EAA79}" destId="{B870719A-5F4A-43B0-8D24-603DE6AD103A}" srcOrd="0" destOrd="0" presId="urn:microsoft.com/office/officeart/2005/8/layout/hierarchy3"/>
    <dgm:cxn modelId="{B752D800-6D30-4458-BBE0-91397045DFAA}" type="presParOf" srcId="{B870719A-5F4A-43B0-8D24-603DE6AD103A}" destId="{5296112A-3111-460B-8F70-7ED76F2BFFFD}" srcOrd="0" destOrd="0" presId="urn:microsoft.com/office/officeart/2005/8/layout/hierarchy3"/>
    <dgm:cxn modelId="{159F3D2C-B68B-417B-8A89-6D3716593C37}" type="presParOf" srcId="{B870719A-5F4A-43B0-8D24-603DE6AD103A}" destId="{1EC5F969-6C39-445E-AE0E-5BBDBE4E6541}" srcOrd="1" destOrd="0" presId="urn:microsoft.com/office/officeart/2005/8/layout/hierarchy3"/>
    <dgm:cxn modelId="{D29E442E-169A-4C1D-8320-AC38E88E450E}" type="presParOf" srcId="{FD9A2AAA-352D-4EA9-9309-773DB26EAA79}" destId="{38F4CB07-C576-4C85-878B-053F8D576588}" srcOrd="1" destOrd="0" presId="urn:microsoft.com/office/officeart/2005/8/layout/hierarchy3"/>
    <dgm:cxn modelId="{CE822D8B-C695-4509-A35A-3EA0BEA3330E}" type="presParOf" srcId="{38F4CB07-C576-4C85-878B-053F8D576588}" destId="{EF728086-E938-4124-BE11-C1525738D4F6}" srcOrd="0" destOrd="0" presId="urn:microsoft.com/office/officeart/2005/8/layout/hierarchy3"/>
    <dgm:cxn modelId="{589F3B60-612B-4257-ACAE-22644C236794}" type="presParOf" srcId="{38F4CB07-C576-4C85-878B-053F8D576588}" destId="{B263E0B2-DA90-499E-942B-DDBC9D2E6BF3}" srcOrd="1" destOrd="0" presId="urn:microsoft.com/office/officeart/2005/8/layout/hierarchy3"/>
    <dgm:cxn modelId="{A715D4DA-726A-478F-AECC-64954BC87BE4}" type="presParOf" srcId="{38F4CB07-C576-4C85-878B-053F8D576588}" destId="{33164ADC-E6CC-4F17-ABA3-F9175B703506}" srcOrd="2" destOrd="0" presId="urn:microsoft.com/office/officeart/2005/8/layout/hierarchy3"/>
    <dgm:cxn modelId="{9ADE7669-9B1B-4DE0-8C70-6E4E449F4E57}" type="presParOf" srcId="{38F4CB07-C576-4C85-878B-053F8D576588}" destId="{F7B9B18C-2F70-43AB-A785-C69D2C21DB80}" srcOrd="3" destOrd="0" presId="urn:microsoft.com/office/officeart/2005/8/layout/hierarchy3"/>
    <dgm:cxn modelId="{03D3B0EE-126E-4E8F-9A81-A3BF0BA99722}" type="presParOf" srcId="{38F4CB07-C576-4C85-878B-053F8D576588}" destId="{45E3B6CE-6E7F-4F86-B6C4-2813AAD318E3}" srcOrd="4" destOrd="0" presId="urn:microsoft.com/office/officeart/2005/8/layout/hierarchy3"/>
    <dgm:cxn modelId="{DB5F0C89-03E6-4E5D-8498-F9C1160DD75A}" type="presParOf" srcId="{38F4CB07-C576-4C85-878B-053F8D576588}" destId="{CADF9D94-DCB6-4EBD-B8FC-7B930406C128}" srcOrd="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BCEE5A-2308-45C0-B337-60EF3F0143E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67B1F23-4879-4AC0-89A8-B4F07B6E1F7C}">
      <dgm:prSet phldrT="[Text]"/>
      <dgm:spPr>
        <a:solidFill>
          <a:srgbClr val="00274C"/>
        </a:solidFill>
      </dgm:spPr>
      <dgm:t>
        <a:bodyPr/>
        <a:lstStyle/>
        <a:p>
          <a:pPr rtl="0"/>
          <a:r>
            <a:rPr lang="en-IN"/>
            <a:t>LASSO</a:t>
          </a:r>
          <a:endParaRPr lang="en-IN">
            <a:latin typeface="Arial" panose="020B0604020202020204"/>
          </a:endParaRPr>
        </a:p>
      </dgm:t>
    </dgm:pt>
    <dgm:pt modelId="{00BEACEC-94FA-4B20-9AA2-998B62B0C9D7}" type="parTrans" cxnId="{8C1C725F-C841-4843-9AB7-2F0C212B6F7E}">
      <dgm:prSet/>
      <dgm:spPr/>
      <dgm:t>
        <a:bodyPr/>
        <a:lstStyle/>
        <a:p>
          <a:endParaRPr lang="en-IN"/>
        </a:p>
      </dgm:t>
    </dgm:pt>
    <dgm:pt modelId="{44420C72-7C40-40C6-8C19-FC48F3B93D20}" type="sibTrans" cxnId="{8C1C725F-C841-4843-9AB7-2F0C212B6F7E}">
      <dgm:prSet/>
      <dgm:spPr/>
      <dgm:t>
        <a:bodyPr/>
        <a:lstStyle/>
        <a:p>
          <a:endParaRPr lang="en-IN"/>
        </a:p>
      </dgm:t>
    </dgm:pt>
    <dgm:pt modelId="{46BE4EEC-2DD4-4F85-8E92-1FE3FB8253CD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Recursive Feature Elimination</a:t>
          </a:r>
        </a:p>
      </dgm:t>
    </dgm:pt>
    <dgm:pt modelId="{1B4F3060-84CB-4F67-85EC-C40C73CD03CD}" type="parTrans" cxnId="{040AABD0-90CB-41B0-9ADC-49D9F3ECFE16}">
      <dgm:prSet/>
      <dgm:spPr/>
      <dgm:t>
        <a:bodyPr/>
        <a:lstStyle/>
        <a:p>
          <a:endParaRPr lang="en-IN"/>
        </a:p>
      </dgm:t>
    </dgm:pt>
    <dgm:pt modelId="{E9F563A4-7EA6-4650-9991-5E817FE4288D}" type="sibTrans" cxnId="{040AABD0-90CB-41B0-9ADC-49D9F3ECFE16}">
      <dgm:prSet/>
      <dgm:spPr/>
      <dgm:t>
        <a:bodyPr/>
        <a:lstStyle/>
        <a:p>
          <a:endParaRPr lang="en-IN"/>
        </a:p>
      </dgm:t>
    </dgm:pt>
    <dgm:pt modelId="{B3D363A6-F36E-4EC3-B843-E7FA4E829950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Random Forests</a:t>
          </a:r>
        </a:p>
      </dgm:t>
    </dgm:pt>
    <dgm:pt modelId="{B3E957F8-58A7-4361-B863-5B781C8F9F74}" type="parTrans" cxnId="{A3AA3869-2FE5-4CC7-AF17-1F9DE2ECD725}">
      <dgm:prSet/>
      <dgm:spPr/>
      <dgm:t>
        <a:bodyPr/>
        <a:lstStyle/>
        <a:p>
          <a:endParaRPr lang="en-IN"/>
        </a:p>
      </dgm:t>
    </dgm:pt>
    <dgm:pt modelId="{838FC880-0A7C-47BB-BF4D-CF0F5DA72DE9}" type="sibTrans" cxnId="{A3AA3869-2FE5-4CC7-AF17-1F9DE2ECD725}">
      <dgm:prSet/>
      <dgm:spPr/>
      <dgm:t>
        <a:bodyPr/>
        <a:lstStyle/>
        <a:p>
          <a:endParaRPr lang="en-IN"/>
        </a:p>
      </dgm:t>
    </dgm:pt>
    <dgm:pt modelId="{D483EABC-BB0B-4F75-A6BE-A95D6B0DC9C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LM</a:t>
          </a:r>
        </a:p>
      </dgm:t>
    </dgm:pt>
    <dgm:pt modelId="{8CD60E8C-7B77-4BB5-BABF-9333710CD3C0}" type="parTrans" cxnId="{AE9DD31C-A38E-4BF4-878D-C9BFE54C22BC}">
      <dgm:prSet/>
      <dgm:spPr/>
      <dgm:t>
        <a:bodyPr/>
        <a:lstStyle/>
        <a:p>
          <a:endParaRPr lang="en-IN"/>
        </a:p>
      </dgm:t>
    </dgm:pt>
    <dgm:pt modelId="{C34F25D8-EFA9-492D-A238-DCF1E5FE6B83}" type="sibTrans" cxnId="{AE9DD31C-A38E-4BF4-878D-C9BFE54C22BC}">
      <dgm:prSet/>
      <dgm:spPr/>
      <dgm:t>
        <a:bodyPr/>
        <a:lstStyle/>
        <a:p>
          <a:endParaRPr lang="en-IN"/>
        </a:p>
      </dgm:t>
    </dgm:pt>
    <dgm:pt modelId="{2B15C766-BAFD-488F-8C61-89D97D26626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Bagged Trees</a:t>
          </a:r>
        </a:p>
      </dgm:t>
    </dgm:pt>
    <dgm:pt modelId="{2D840BEF-101A-49C5-BA93-B6E412ED43DC}" type="parTrans" cxnId="{3FA01B5A-0704-4075-BDEC-0D6626C3AE4C}">
      <dgm:prSet/>
      <dgm:spPr/>
      <dgm:t>
        <a:bodyPr/>
        <a:lstStyle/>
        <a:p>
          <a:endParaRPr lang="en-IN"/>
        </a:p>
      </dgm:t>
    </dgm:pt>
    <dgm:pt modelId="{67826C45-AD8F-48A7-A266-D2C3DECA9EE8}" type="sibTrans" cxnId="{3FA01B5A-0704-4075-BDEC-0D6626C3AE4C}">
      <dgm:prSet/>
      <dgm:spPr/>
      <dgm:t>
        <a:bodyPr/>
        <a:lstStyle/>
        <a:p>
          <a:endParaRPr lang="en-IN"/>
        </a:p>
      </dgm:t>
    </dgm:pt>
    <dgm:pt modelId="{51065610-61F1-4398-9E1D-7554319DC8D2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Boruta</a:t>
          </a:r>
        </a:p>
      </dgm:t>
    </dgm:pt>
    <dgm:pt modelId="{06DC5AAB-26C3-4195-82F6-5A097D5B4EF0}" type="parTrans" cxnId="{098E81A2-2FE0-4E1B-8CF5-864BD554ECA1}">
      <dgm:prSet/>
      <dgm:spPr/>
      <dgm:t>
        <a:bodyPr/>
        <a:lstStyle/>
        <a:p>
          <a:endParaRPr lang="en-IN"/>
        </a:p>
      </dgm:t>
    </dgm:pt>
    <dgm:pt modelId="{163949DA-66CF-4896-9BD8-B0BC06EF3271}" type="sibTrans" cxnId="{098E81A2-2FE0-4E1B-8CF5-864BD554ECA1}">
      <dgm:prSet/>
      <dgm:spPr/>
      <dgm:t>
        <a:bodyPr/>
        <a:lstStyle/>
        <a:p>
          <a:endParaRPr lang="en-IN"/>
        </a:p>
      </dgm:t>
    </dgm:pt>
    <dgm:pt modelId="{ED0CA45C-1112-4CAF-8714-0C5EEB4DA632}">
      <dgm:prSet phldr="0"/>
      <dgm:spPr>
        <a:solidFill>
          <a:srgbClr val="FFCB05">
            <a:alpha val="90000"/>
          </a:srgbClr>
        </a:solidFill>
      </dgm:spPr>
      <dgm:t>
        <a:bodyPr/>
        <a:lstStyle/>
        <a:p>
          <a:pPr rtl="0"/>
          <a:r>
            <a:rPr lang="en-US" dirty="0">
              <a:latin typeface="+mn-lt"/>
            </a:rPr>
            <a:t>Linear regression method that adds penalty term to the loss function to encourage sparsity, resulting in feature selection and regularization</a:t>
          </a:r>
          <a:endParaRPr lang="en-IN" dirty="0">
            <a:latin typeface="+mn-lt"/>
          </a:endParaRPr>
        </a:p>
      </dgm:t>
    </dgm:pt>
    <dgm:pt modelId="{C2D95E44-31ED-4C7D-991D-BFE360792FED}" type="parTrans" cxnId="{AE8992E3-CB1D-4E45-9A2C-5AD6460B4BFE}">
      <dgm:prSet/>
      <dgm:spPr/>
      <dgm:t>
        <a:bodyPr/>
        <a:lstStyle/>
        <a:p>
          <a:endParaRPr lang="en-IN"/>
        </a:p>
      </dgm:t>
    </dgm:pt>
    <dgm:pt modelId="{F3CD5A45-4E32-4382-AE4B-BD09527C6AE3}" type="sibTrans" cxnId="{AE8992E3-CB1D-4E45-9A2C-5AD6460B4BFE}">
      <dgm:prSet/>
      <dgm:spPr/>
      <dgm:t>
        <a:bodyPr/>
        <a:lstStyle/>
        <a:p>
          <a:endParaRPr lang="en-IN"/>
        </a:p>
      </dgm:t>
    </dgm:pt>
    <dgm:pt modelId="{D1DEFE22-8727-4024-A6EA-8DE1565D71DB}" type="pres">
      <dgm:prSet presAssocID="{4DBCEE5A-2308-45C0-B337-60EF3F0143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560FCB-9734-4AC5-98ED-462D818EA73D}" type="pres">
      <dgm:prSet presAssocID="{D67B1F23-4879-4AC0-89A8-B4F07B6E1F7C}" presName="root" presStyleCnt="0"/>
      <dgm:spPr/>
    </dgm:pt>
    <dgm:pt modelId="{05296D16-254F-40BA-8B70-5020183B8903}" type="pres">
      <dgm:prSet presAssocID="{D67B1F23-4879-4AC0-89A8-B4F07B6E1F7C}" presName="rootComposite" presStyleCnt="0"/>
      <dgm:spPr/>
    </dgm:pt>
    <dgm:pt modelId="{79B207E4-FF7D-44C0-9BE2-A12F704509FF}" type="pres">
      <dgm:prSet presAssocID="{D67B1F23-4879-4AC0-89A8-B4F07B6E1F7C}" presName="rootText" presStyleLbl="node1" presStyleIdx="0" presStyleCnt="3"/>
      <dgm:spPr/>
    </dgm:pt>
    <dgm:pt modelId="{60F29276-11BB-4CE7-B3C3-699B83DB45AD}" type="pres">
      <dgm:prSet presAssocID="{D67B1F23-4879-4AC0-89A8-B4F07B6E1F7C}" presName="rootConnector" presStyleLbl="node1" presStyleIdx="0" presStyleCnt="3"/>
      <dgm:spPr/>
    </dgm:pt>
    <dgm:pt modelId="{BD7818C3-C40E-4FB2-8BAC-967CAF44F401}" type="pres">
      <dgm:prSet presAssocID="{D67B1F23-4879-4AC0-89A8-B4F07B6E1F7C}" presName="childShape" presStyleCnt="0"/>
      <dgm:spPr/>
    </dgm:pt>
    <dgm:pt modelId="{1DC5B2E4-BEEA-456A-853C-30DBB3645461}" type="pres">
      <dgm:prSet presAssocID="{C2D95E44-31ED-4C7D-991D-BFE360792FED}" presName="Name13" presStyleLbl="parChTrans1D2" presStyleIdx="0" presStyleCnt="4"/>
      <dgm:spPr/>
    </dgm:pt>
    <dgm:pt modelId="{29299EAD-BCF9-4D1A-9609-73365F9102EA}" type="pres">
      <dgm:prSet presAssocID="{ED0CA45C-1112-4CAF-8714-0C5EEB4DA632}" presName="childText" presStyleLbl="bgAcc1" presStyleIdx="0" presStyleCnt="4" custScaleX="204486" custScaleY="278765">
        <dgm:presLayoutVars>
          <dgm:bulletEnabled val="1"/>
        </dgm:presLayoutVars>
      </dgm:prSet>
      <dgm:spPr/>
    </dgm:pt>
    <dgm:pt modelId="{70046930-346D-4ECF-B143-7CEF62B7C4D6}" type="pres">
      <dgm:prSet presAssocID="{51065610-61F1-4398-9E1D-7554319DC8D2}" presName="root" presStyleCnt="0"/>
      <dgm:spPr/>
    </dgm:pt>
    <dgm:pt modelId="{DF4CA976-68F0-4B2E-81D5-AE552098B2CC}" type="pres">
      <dgm:prSet presAssocID="{51065610-61F1-4398-9E1D-7554319DC8D2}" presName="rootComposite" presStyleCnt="0"/>
      <dgm:spPr/>
    </dgm:pt>
    <dgm:pt modelId="{B7CC9BE9-B4BE-4C38-AE46-5FF77BDD5404}" type="pres">
      <dgm:prSet presAssocID="{51065610-61F1-4398-9E1D-7554319DC8D2}" presName="rootText" presStyleLbl="node1" presStyleIdx="1" presStyleCnt="3"/>
      <dgm:spPr/>
    </dgm:pt>
    <dgm:pt modelId="{559E0B6B-4970-4057-A605-B74C49E118DD}" type="pres">
      <dgm:prSet presAssocID="{51065610-61F1-4398-9E1D-7554319DC8D2}" presName="rootConnector" presStyleLbl="node1" presStyleIdx="1" presStyleCnt="3"/>
      <dgm:spPr/>
    </dgm:pt>
    <dgm:pt modelId="{727FE0BB-4B75-4565-9BB3-A23DB31448F1}" type="pres">
      <dgm:prSet presAssocID="{51065610-61F1-4398-9E1D-7554319DC8D2}" presName="childShape" presStyleCnt="0"/>
      <dgm:spPr/>
    </dgm:pt>
    <dgm:pt modelId="{FD9A2AAA-352D-4EA9-9309-773DB26EAA79}" type="pres">
      <dgm:prSet presAssocID="{46BE4EEC-2DD4-4F85-8E92-1FE3FB8253CD}" presName="root" presStyleCnt="0"/>
      <dgm:spPr/>
    </dgm:pt>
    <dgm:pt modelId="{B870719A-5F4A-43B0-8D24-603DE6AD103A}" type="pres">
      <dgm:prSet presAssocID="{46BE4EEC-2DD4-4F85-8E92-1FE3FB8253CD}" presName="rootComposite" presStyleCnt="0"/>
      <dgm:spPr/>
    </dgm:pt>
    <dgm:pt modelId="{5296112A-3111-460B-8F70-7ED76F2BFFFD}" type="pres">
      <dgm:prSet presAssocID="{46BE4EEC-2DD4-4F85-8E92-1FE3FB8253CD}" presName="rootText" presStyleLbl="node1" presStyleIdx="2" presStyleCnt="3"/>
      <dgm:spPr/>
    </dgm:pt>
    <dgm:pt modelId="{1EC5F969-6C39-445E-AE0E-5BBDBE4E6541}" type="pres">
      <dgm:prSet presAssocID="{46BE4EEC-2DD4-4F85-8E92-1FE3FB8253CD}" presName="rootConnector" presStyleLbl="node1" presStyleIdx="2" presStyleCnt="3"/>
      <dgm:spPr/>
    </dgm:pt>
    <dgm:pt modelId="{38F4CB07-C576-4C85-878B-053F8D576588}" type="pres">
      <dgm:prSet presAssocID="{46BE4EEC-2DD4-4F85-8E92-1FE3FB8253CD}" presName="childShape" presStyleCnt="0"/>
      <dgm:spPr/>
    </dgm:pt>
    <dgm:pt modelId="{EF728086-E938-4124-BE11-C1525738D4F6}" type="pres">
      <dgm:prSet presAssocID="{B3E957F8-58A7-4361-B863-5B781C8F9F74}" presName="Name13" presStyleLbl="parChTrans1D2" presStyleIdx="1" presStyleCnt="4"/>
      <dgm:spPr/>
    </dgm:pt>
    <dgm:pt modelId="{B263E0B2-DA90-499E-942B-DDBC9D2E6BF3}" type="pres">
      <dgm:prSet presAssocID="{B3D363A6-F36E-4EC3-B843-E7FA4E829950}" presName="childText" presStyleLbl="bgAcc1" presStyleIdx="1" presStyleCnt="4">
        <dgm:presLayoutVars>
          <dgm:bulletEnabled val="1"/>
        </dgm:presLayoutVars>
      </dgm:prSet>
      <dgm:spPr/>
    </dgm:pt>
    <dgm:pt modelId="{33164ADC-E6CC-4F17-ABA3-F9175B703506}" type="pres">
      <dgm:prSet presAssocID="{8CD60E8C-7B77-4BB5-BABF-9333710CD3C0}" presName="Name13" presStyleLbl="parChTrans1D2" presStyleIdx="2" presStyleCnt="4"/>
      <dgm:spPr/>
    </dgm:pt>
    <dgm:pt modelId="{F7B9B18C-2F70-43AB-A785-C69D2C21DB80}" type="pres">
      <dgm:prSet presAssocID="{D483EABC-BB0B-4F75-A6BE-A95D6B0DC9CD}" presName="childText" presStyleLbl="bgAcc1" presStyleIdx="2" presStyleCnt="4">
        <dgm:presLayoutVars>
          <dgm:bulletEnabled val="1"/>
        </dgm:presLayoutVars>
      </dgm:prSet>
      <dgm:spPr/>
    </dgm:pt>
    <dgm:pt modelId="{45E3B6CE-6E7F-4F86-B6C4-2813AAD318E3}" type="pres">
      <dgm:prSet presAssocID="{2D840BEF-101A-49C5-BA93-B6E412ED43DC}" presName="Name13" presStyleLbl="parChTrans1D2" presStyleIdx="3" presStyleCnt="4"/>
      <dgm:spPr/>
    </dgm:pt>
    <dgm:pt modelId="{CADF9D94-DCB6-4EBD-B8FC-7B930406C128}" type="pres">
      <dgm:prSet presAssocID="{2B15C766-BAFD-488F-8C61-89D97D26626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2EDB507-E2BD-4981-92A8-D4014F781A7D}" type="presOf" srcId="{8CD60E8C-7B77-4BB5-BABF-9333710CD3C0}" destId="{33164ADC-E6CC-4F17-ABA3-F9175B703506}" srcOrd="0" destOrd="0" presId="urn:microsoft.com/office/officeart/2005/8/layout/hierarchy3"/>
    <dgm:cxn modelId="{69E02118-24CD-4386-8215-DF23441F11E8}" type="presOf" srcId="{B3E957F8-58A7-4361-B863-5B781C8F9F74}" destId="{EF728086-E938-4124-BE11-C1525738D4F6}" srcOrd="0" destOrd="0" presId="urn:microsoft.com/office/officeart/2005/8/layout/hierarchy3"/>
    <dgm:cxn modelId="{AE9DD31C-A38E-4BF4-878D-C9BFE54C22BC}" srcId="{46BE4EEC-2DD4-4F85-8E92-1FE3FB8253CD}" destId="{D483EABC-BB0B-4F75-A6BE-A95D6B0DC9CD}" srcOrd="1" destOrd="0" parTransId="{8CD60E8C-7B77-4BB5-BABF-9333710CD3C0}" sibTransId="{C34F25D8-EFA9-492D-A238-DCF1E5FE6B83}"/>
    <dgm:cxn modelId="{5356E01E-E93D-45A9-A46F-216A852E226B}" type="presOf" srcId="{B3D363A6-F36E-4EC3-B843-E7FA4E829950}" destId="{B263E0B2-DA90-499E-942B-DDBC9D2E6BF3}" srcOrd="0" destOrd="0" presId="urn:microsoft.com/office/officeart/2005/8/layout/hierarchy3"/>
    <dgm:cxn modelId="{8C1C725F-C841-4843-9AB7-2F0C212B6F7E}" srcId="{4DBCEE5A-2308-45C0-B337-60EF3F0143E0}" destId="{D67B1F23-4879-4AC0-89A8-B4F07B6E1F7C}" srcOrd="0" destOrd="0" parTransId="{00BEACEC-94FA-4B20-9AA2-998B62B0C9D7}" sibTransId="{44420C72-7C40-40C6-8C19-FC48F3B93D20}"/>
    <dgm:cxn modelId="{52509C60-11F5-41E9-92ED-702AAC5AE22F}" type="presOf" srcId="{C2D95E44-31ED-4C7D-991D-BFE360792FED}" destId="{1DC5B2E4-BEEA-456A-853C-30DBB3645461}" srcOrd="0" destOrd="0" presId="urn:microsoft.com/office/officeart/2005/8/layout/hierarchy3"/>
    <dgm:cxn modelId="{A3AA3869-2FE5-4CC7-AF17-1F9DE2ECD725}" srcId="{46BE4EEC-2DD4-4F85-8E92-1FE3FB8253CD}" destId="{B3D363A6-F36E-4EC3-B843-E7FA4E829950}" srcOrd="0" destOrd="0" parTransId="{B3E957F8-58A7-4361-B863-5B781C8F9F74}" sibTransId="{838FC880-0A7C-47BB-BF4D-CF0F5DA72DE9}"/>
    <dgm:cxn modelId="{A197F16C-DBF9-4FEB-924E-2C87C8DE0EFA}" type="presOf" srcId="{D483EABC-BB0B-4F75-A6BE-A95D6B0DC9CD}" destId="{F7B9B18C-2F70-43AB-A785-C69D2C21DB80}" srcOrd="0" destOrd="0" presId="urn:microsoft.com/office/officeart/2005/8/layout/hierarchy3"/>
    <dgm:cxn modelId="{EE47616D-E8C1-47B9-AA6F-45623688C4E4}" type="presOf" srcId="{51065610-61F1-4398-9E1D-7554319DC8D2}" destId="{559E0B6B-4970-4057-A605-B74C49E118DD}" srcOrd="1" destOrd="0" presId="urn:microsoft.com/office/officeart/2005/8/layout/hierarchy3"/>
    <dgm:cxn modelId="{3FA01B5A-0704-4075-BDEC-0D6626C3AE4C}" srcId="{46BE4EEC-2DD4-4F85-8E92-1FE3FB8253CD}" destId="{2B15C766-BAFD-488F-8C61-89D97D26626D}" srcOrd="2" destOrd="0" parTransId="{2D840BEF-101A-49C5-BA93-B6E412ED43DC}" sibTransId="{67826C45-AD8F-48A7-A266-D2C3DECA9EE8}"/>
    <dgm:cxn modelId="{F706DA84-500D-4AFD-8B54-31AAF035EDF9}" type="presOf" srcId="{46BE4EEC-2DD4-4F85-8E92-1FE3FB8253CD}" destId="{5296112A-3111-460B-8F70-7ED76F2BFFFD}" srcOrd="0" destOrd="0" presId="urn:microsoft.com/office/officeart/2005/8/layout/hierarchy3"/>
    <dgm:cxn modelId="{BA6ED294-EEE1-43C4-8F38-532799B201AD}" type="presOf" srcId="{2B15C766-BAFD-488F-8C61-89D97D26626D}" destId="{CADF9D94-DCB6-4EBD-B8FC-7B930406C128}" srcOrd="0" destOrd="0" presId="urn:microsoft.com/office/officeart/2005/8/layout/hierarchy3"/>
    <dgm:cxn modelId="{21FE0D97-B726-49B6-9745-0FB330DD60FA}" type="presOf" srcId="{4DBCEE5A-2308-45C0-B337-60EF3F0143E0}" destId="{D1DEFE22-8727-4024-A6EA-8DE1565D71DB}" srcOrd="0" destOrd="0" presId="urn:microsoft.com/office/officeart/2005/8/layout/hierarchy3"/>
    <dgm:cxn modelId="{098E81A2-2FE0-4E1B-8CF5-864BD554ECA1}" srcId="{4DBCEE5A-2308-45C0-B337-60EF3F0143E0}" destId="{51065610-61F1-4398-9E1D-7554319DC8D2}" srcOrd="1" destOrd="0" parTransId="{06DC5AAB-26C3-4195-82F6-5A097D5B4EF0}" sibTransId="{163949DA-66CF-4896-9BD8-B0BC06EF3271}"/>
    <dgm:cxn modelId="{4115E7A4-05B6-41FC-B82C-66BA12DED7BA}" type="presOf" srcId="{D67B1F23-4879-4AC0-89A8-B4F07B6E1F7C}" destId="{60F29276-11BB-4CE7-B3C3-699B83DB45AD}" srcOrd="1" destOrd="0" presId="urn:microsoft.com/office/officeart/2005/8/layout/hierarchy3"/>
    <dgm:cxn modelId="{2E9C89A8-6ABB-4131-A6C9-87A2485E1029}" type="presOf" srcId="{2D840BEF-101A-49C5-BA93-B6E412ED43DC}" destId="{45E3B6CE-6E7F-4F86-B6C4-2813AAD318E3}" srcOrd="0" destOrd="0" presId="urn:microsoft.com/office/officeart/2005/8/layout/hierarchy3"/>
    <dgm:cxn modelId="{A3DB04B1-3E6D-4FDC-AC07-58DF485FF60B}" type="presOf" srcId="{51065610-61F1-4398-9E1D-7554319DC8D2}" destId="{B7CC9BE9-B4BE-4C38-AE46-5FF77BDD5404}" srcOrd="0" destOrd="0" presId="urn:microsoft.com/office/officeart/2005/8/layout/hierarchy3"/>
    <dgm:cxn modelId="{040AABD0-90CB-41B0-9ADC-49D9F3ECFE16}" srcId="{4DBCEE5A-2308-45C0-B337-60EF3F0143E0}" destId="{46BE4EEC-2DD4-4F85-8E92-1FE3FB8253CD}" srcOrd="2" destOrd="0" parTransId="{1B4F3060-84CB-4F67-85EC-C40C73CD03CD}" sibTransId="{E9F563A4-7EA6-4650-9991-5E817FE4288D}"/>
    <dgm:cxn modelId="{AE8992E3-CB1D-4E45-9A2C-5AD6460B4BFE}" srcId="{D67B1F23-4879-4AC0-89A8-B4F07B6E1F7C}" destId="{ED0CA45C-1112-4CAF-8714-0C5EEB4DA632}" srcOrd="0" destOrd="0" parTransId="{C2D95E44-31ED-4C7D-991D-BFE360792FED}" sibTransId="{F3CD5A45-4E32-4382-AE4B-BD09527C6AE3}"/>
    <dgm:cxn modelId="{D32C37E4-C15E-4499-935C-FE49972402B0}" type="presOf" srcId="{46BE4EEC-2DD4-4F85-8E92-1FE3FB8253CD}" destId="{1EC5F969-6C39-445E-AE0E-5BBDBE4E6541}" srcOrd="1" destOrd="0" presId="urn:microsoft.com/office/officeart/2005/8/layout/hierarchy3"/>
    <dgm:cxn modelId="{417465E6-BF2B-46A8-86D1-039132AE4EDB}" type="presOf" srcId="{D67B1F23-4879-4AC0-89A8-B4F07B6E1F7C}" destId="{79B207E4-FF7D-44C0-9BE2-A12F704509FF}" srcOrd="0" destOrd="0" presId="urn:microsoft.com/office/officeart/2005/8/layout/hierarchy3"/>
    <dgm:cxn modelId="{4F175DF3-D71B-496D-AFC3-741D93FE9B9D}" type="presOf" srcId="{ED0CA45C-1112-4CAF-8714-0C5EEB4DA632}" destId="{29299EAD-BCF9-4D1A-9609-73365F9102EA}" srcOrd="0" destOrd="0" presId="urn:microsoft.com/office/officeart/2005/8/layout/hierarchy3"/>
    <dgm:cxn modelId="{967CF55B-4403-4D33-9221-A360EADCA55C}" type="presParOf" srcId="{D1DEFE22-8727-4024-A6EA-8DE1565D71DB}" destId="{D2560FCB-9734-4AC5-98ED-462D818EA73D}" srcOrd="0" destOrd="0" presId="urn:microsoft.com/office/officeart/2005/8/layout/hierarchy3"/>
    <dgm:cxn modelId="{554548ED-D291-4E35-B313-8F941BDF8AA3}" type="presParOf" srcId="{D2560FCB-9734-4AC5-98ED-462D818EA73D}" destId="{05296D16-254F-40BA-8B70-5020183B8903}" srcOrd="0" destOrd="0" presId="urn:microsoft.com/office/officeart/2005/8/layout/hierarchy3"/>
    <dgm:cxn modelId="{6536A69D-DDE2-4BE4-BEF0-38E2B87E1A86}" type="presParOf" srcId="{05296D16-254F-40BA-8B70-5020183B8903}" destId="{79B207E4-FF7D-44C0-9BE2-A12F704509FF}" srcOrd="0" destOrd="0" presId="urn:microsoft.com/office/officeart/2005/8/layout/hierarchy3"/>
    <dgm:cxn modelId="{E5711FDF-2258-42CD-AB83-18AFB943AADB}" type="presParOf" srcId="{05296D16-254F-40BA-8B70-5020183B8903}" destId="{60F29276-11BB-4CE7-B3C3-699B83DB45AD}" srcOrd="1" destOrd="0" presId="urn:microsoft.com/office/officeart/2005/8/layout/hierarchy3"/>
    <dgm:cxn modelId="{721D8E5F-4668-45DA-83DF-B1C5CBC3025E}" type="presParOf" srcId="{D2560FCB-9734-4AC5-98ED-462D818EA73D}" destId="{BD7818C3-C40E-4FB2-8BAC-967CAF44F401}" srcOrd="1" destOrd="0" presId="urn:microsoft.com/office/officeart/2005/8/layout/hierarchy3"/>
    <dgm:cxn modelId="{8929F3CD-6831-4CB7-BFD6-239643761C9C}" type="presParOf" srcId="{BD7818C3-C40E-4FB2-8BAC-967CAF44F401}" destId="{1DC5B2E4-BEEA-456A-853C-30DBB3645461}" srcOrd="0" destOrd="0" presId="urn:microsoft.com/office/officeart/2005/8/layout/hierarchy3"/>
    <dgm:cxn modelId="{ED819C0D-0EAD-4ADA-8495-9E5B5FF2EB4A}" type="presParOf" srcId="{BD7818C3-C40E-4FB2-8BAC-967CAF44F401}" destId="{29299EAD-BCF9-4D1A-9609-73365F9102EA}" srcOrd="1" destOrd="0" presId="urn:microsoft.com/office/officeart/2005/8/layout/hierarchy3"/>
    <dgm:cxn modelId="{5F8B367C-4A5C-4ADC-BF7E-BBE4D6F78BE0}" type="presParOf" srcId="{D1DEFE22-8727-4024-A6EA-8DE1565D71DB}" destId="{70046930-346D-4ECF-B143-7CEF62B7C4D6}" srcOrd="1" destOrd="0" presId="urn:microsoft.com/office/officeart/2005/8/layout/hierarchy3"/>
    <dgm:cxn modelId="{DE562B66-BA63-4470-A9F3-AD7217F05575}" type="presParOf" srcId="{70046930-346D-4ECF-B143-7CEF62B7C4D6}" destId="{DF4CA976-68F0-4B2E-81D5-AE552098B2CC}" srcOrd="0" destOrd="0" presId="urn:microsoft.com/office/officeart/2005/8/layout/hierarchy3"/>
    <dgm:cxn modelId="{100FC3B7-DF35-4102-9763-162E5B68C9FE}" type="presParOf" srcId="{DF4CA976-68F0-4B2E-81D5-AE552098B2CC}" destId="{B7CC9BE9-B4BE-4C38-AE46-5FF77BDD5404}" srcOrd="0" destOrd="0" presId="urn:microsoft.com/office/officeart/2005/8/layout/hierarchy3"/>
    <dgm:cxn modelId="{69F453A1-5B85-4380-A410-B09756D7ED7A}" type="presParOf" srcId="{DF4CA976-68F0-4B2E-81D5-AE552098B2CC}" destId="{559E0B6B-4970-4057-A605-B74C49E118DD}" srcOrd="1" destOrd="0" presId="urn:microsoft.com/office/officeart/2005/8/layout/hierarchy3"/>
    <dgm:cxn modelId="{E76A8B42-E43A-4ECF-AD70-D80CC67FA2C1}" type="presParOf" srcId="{70046930-346D-4ECF-B143-7CEF62B7C4D6}" destId="{727FE0BB-4B75-4565-9BB3-A23DB31448F1}" srcOrd="1" destOrd="0" presId="urn:microsoft.com/office/officeart/2005/8/layout/hierarchy3"/>
    <dgm:cxn modelId="{20286A5D-FF40-4EA9-9CF4-46CEF875ABED}" type="presParOf" srcId="{D1DEFE22-8727-4024-A6EA-8DE1565D71DB}" destId="{FD9A2AAA-352D-4EA9-9309-773DB26EAA79}" srcOrd="2" destOrd="0" presId="urn:microsoft.com/office/officeart/2005/8/layout/hierarchy3"/>
    <dgm:cxn modelId="{EBB98130-F5C0-424D-AB3D-B22CB0FA1A67}" type="presParOf" srcId="{FD9A2AAA-352D-4EA9-9309-773DB26EAA79}" destId="{B870719A-5F4A-43B0-8D24-603DE6AD103A}" srcOrd="0" destOrd="0" presId="urn:microsoft.com/office/officeart/2005/8/layout/hierarchy3"/>
    <dgm:cxn modelId="{B752D800-6D30-4458-BBE0-91397045DFAA}" type="presParOf" srcId="{B870719A-5F4A-43B0-8D24-603DE6AD103A}" destId="{5296112A-3111-460B-8F70-7ED76F2BFFFD}" srcOrd="0" destOrd="0" presId="urn:microsoft.com/office/officeart/2005/8/layout/hierarchy3"/>
    <dgm:cxn modelId="{159F3D2C-B68B-417B-8A89-6D3716593C37}" type="presParOf" srcId="{B870719A-5F4A-43B0-8D24-603DE6AD103A}" destId="{1EC5F969-6C39-445E-AE0E-5BBDBE4E6541}" srcOrd="1" destOrd="0" presId="urn:microsoft.com/office/officeart/2005/8/layout/hierarchy3"/>
    <dgm:cxn modelId="{D29E442E-169A-4C1D-8320-AC38E88E450E}" type="presParOf" srcId="{FD9A2AAA-352D-4EA9-9309-773DB26EAA79}" destId="{38F4CB07-C576-4C85-878B-053F8D576588}" srcOrd="1" destOrd="0" presId="urn:microsoft.com/office/officeart/2005/8/layout/hierarchy3"/>
    <dgm:cxn modelId="{CE822D8B-C695-4509-A35A-3EA0BEA3330E}" type="presParOf" srcId="{38F4CB07-C576-4C85-878B-053F8D576588}" destId="{EF728086-E938-4124-BE11-C1525738D4F6}" srcOrd="0" destOrd="0" presId="urn:microsoft.com/office/officeart/2005/8/layout/hierarchy3"/>
    <dgm:cxn modelId="{589F3B60-612B-4257-ACAE-22644C236794}" type="presParOf" srcId="{38F4CB07-C576-4C85-878B-053F8D576588}" destId="{B263E0B2-DA90-499E-942B-DDBC9D2E6BF3}" srcOrd="1" destOrd="0" presId="urn:microsoft.com/office/officeart/2005/8/layout/hierarchy3"/>
    <dgm:cxn modelId="{A715D4DA-726A-478F-AECC-64954BC87BE4}" type="presParOf" srcId="{38F4CB07-C576-4C85-878B-053F8D576588}" destId="{33164ADC-E6CC-4F17-ABA3-F9175B703506}" srcOrd="2" destOrd="0" presId="urn:microsoft.com/office/officeart/2005/8/layout/hierarchy3"/>
    <dgm:cxn modelId="{9ADE7669-9B1B-4DE0-8C70-6E4E449F4E57}" type="presParOf" srcId="{38F4CB07-C576-4C85-878B-053F8D576588}" destId="{F7B9B18C-2F70-43AB-A785-C69D2C21DB80}" srcOrd="3" destOrd="0" presId="urn:microsoft.com/office/officeart/2005/8/layout/hierarchy3"/>
    <dgm:cxn modelId="{03D3B0EE-126E-4E8F-9A81-A3BF0BA99722}" type="presParOf" srcId="{38F4CB07-C576-4C85-878B-053F8D576588}" destId="{45E3B6CE-6E7F-4F86-B6C4-2813AAD318E3}" srcOrd="4" destOrd="0" presId="urn:microsoft.com/office/officeart/2005/8/layout/hierarchy3"/>
    <dgm:cxn modelId="{DB5F0C89-03E6-4E5D-8498-F9C1160DD75A}" type="presParOf" srcId="{38F4CB07-C576-4C85-878B-053F8D576588}" destId="{CADF9D94-DCB6-4EBD-B8FC-7B930406C128}" srcOrd="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BCEE5A-2308-45C0-B337-60EF3F0143E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67B1F23-4879-4AC0-89A8-B4F07B6E1F7C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LASSO</a:t>
          </a:r>
        </a:p>
      </dgm:t>
    </dgm:pt>
    <dgm:pt modelId="{00BEACEC-94FA-4B20-9AA2-998B62B0C9D7}" type="parTrans" cxnId="{8C1C725F-C841-4843-9AB7-2F0C212B6F7E}">
      <dgm:prSet/>
      <dgm:spPr/>
      <dgm:t>
        <a:bodyPr/>
        <a:lstStyle/>
        <a:p>
          <a:endParaRPr lang="en-IN"/>
        </a:p>
      </dgm:t>
    </dgm:pt>
    <dgm:pt modelId="{44420C72-7C40-40C6-8C19-FC48F3B93D20}" type="sibTrans" cxnId="{8C1C725F-C841-4843-9AB7-2F0C212B6F7E}">
      <dgm:prSet/>
      <dgm:spPr/>
      <dgm:t>
        <a:bodyPr/>
        <a:lstStyle/>
        <a:p>
          <a:endParaRPr lang="en-IN"/>
        </a:p>
      </dgm:t>
    </dgm:pt>
    <dgm:pt modelId="{46BE4EEC-2DD4-4F85-8E92-1FE3FB8253CD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Recursive Feature Elimination</a:t>
          </a:r>
        </a:p>
      </dgm:t>
    </dgm:pt>
    <dgm:pt modelId="{1B4F3060-84CB-4F67-85EC-C40C73CD03CD}" type="parTrans" cxnId="{040AABD0-90CB-41B0-9ADC-49D9F3ECFE16}">
      <dgm:prSet/>
      <dgm:spPr/>
      <dgm:t>
        <a:bodyPr/>
        <a:lstStyle/>
        <a:p>
          <a:endParaRPr lang="en-IN"/>
        </a:p>
      </dgm:t>
    </dgm:pt>
    <dgm:pt modelId="{E9F563A4-7EA6-4650-9991-5E817FE4288D}" type="sibTrans" cxnId="{040AABD0-90CB-41B0-9ADC-49D9F3ECFE16}">
      <dgm:prSet/>
      <dgm:spPr/>
      <dgm:t>
        <a:bodyPr/>
        <a:lstStyle/>
        <a:p>
          <a:endParaRPr lang="en-IN"/>
        </a:p>
      </dgm:t>
    </dgm:pt>
    <dgm:pt modelId="{B3D363A6-F36E-4EC3-B843-E7FA4E829950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Random Forests</a:t>
          </a:r>
        </a:p>
      </dgm:t>
    </dgm:pt>
    <dgm:pt modelId="{B3E957F8-58A7-4361-B863-5B781C8F9F74}" type="parTrans" cxnId="{A3AA3869-2FE5-4CC7-AF17-1F9DE2ECD725}">
      <dgm:prSet/>
      <dgm:spPr/>
      <dgm:t>
        <a:bodyPr/>
        <a:lstStyle/>
        <a:p>
          <a:endParaRPr lang="en-IN"/>
        </a:p>
      </dgm:t>
    </dgm:pt>
    <dgm:pt modelId="{838FC880-0A7C-47BB-BF4D-CF0F5DA72DE9}" type="sibTrans" cxnId="{A3AA3869-2FE5-4CC7-AF17-1F9DE2ECD725}">
      <dgm:prSet/>
      <dgm:spPr/>
      <dgm:t>
        <a:bodyPr/>
        <a:lstStyle/>
        <a:p>
          <a:endParaRPr lang="en-IN"/>
        </a:p>
      </dgm:t>
    </dgm:pt>
    <dgm:pt modelId="{D483EABC-BB0B-4F75-A6BE-A95D6B0DC9C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LM</a:t>
          </a:r>
        </a:p>
      </dgm:t>
    </dgm:pt>
    <dgm:pt modelId="{8CD60E8C-7B77-4BB5-BABF-9333710CD3C0}" type="parTrans" cxnId="{AE9DD31C-A38E-4BF4-878D-C9BFE54C22BC}">
      <dgm:prSet/>
      <dgm:spPr/>
      <dgm:t>
        <a:bodyPr/>
        <a:lstStyle/>
        <a:p>
          <a:endParaRPr lang="en-IN"/>
        </a:p>
      </dgm:t>
    </dgm:pt>
    <dgm:pt modelId="{C34F25D8-EFA9-492D-A238-DCF1E5FE6B83}" type="sibTrans" cxnId="{AE9DD31C-A38E-4BF4-878D-C9BFE54C22BC}">
      <dgm:prSet/>
      <dgm:spPr/>
      <dgm:t>
        <a:bodyPr/>
        <a:lstStyle/>
        <a:p>
          <a:endParaRPr lang="en-IN"/>
        </a:p>
      </dgm:t>
    </dgm:pt>
    <dgm:pt modelId="{2B15C766-BAFD-488F-8C61-89D97D26626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Bagged Trees</a:t>
          </a:r>
        </a:p>
      </dgm:t>
    </dgm:pt>
    <dgm:pt modelId="{2D840BEF-101A-49C5-BA93-B6E412ED43DC}" type="parTrans" cxnId="{3FA01B5A-0704-4075-BDEC-0D6626C3AE4C}">
      <dgm:prSet/>
      <dgm:spPr/>
      <dgm:t>
        <a:bodyPr/>
        <a:lstStyle/>
        <a:p>
          <a:endParaRPr lang="en-IN"/>
        </a:p>
      </dgm:t>
    </dgm:pt>
    <dgm:pt modelId="{67826C45-AD8F-48A7-A266-D2C3DECA9EE8}" type="sibTrans" cxnId="{3FA01B5A-0704-4075-BDEC-0D6626C3AE4C}">
      <dgm:prSet/>
      <dgm:spPr/>
      <dgm:t>
        <a:bodyPr/>
        <a:lstStyle/>
        <a:p>
          <a:endParaRPr lang="en-IN"/>
        </a:p>
      </dgm:t>
    </dgm:pt>
    <dgm:pt modelId="{51065610-61F1-4398-9E1D-7554319DC8D2}">
      <dgm:prSet phldrT="[Text]"/>
      <dgm:spPr>
        <a:solidFill>
          <a:srgbClr val="00274C"/>
        </a:solidFill>
      </dgm:spPr>
      <dgm:t>
        <a:bodyPr/>
        <a:lstStyle/>
        <a:p>
          <a:r>
            <a:rPr lang="en-IN" dirty="0"/>
            <a:t>Boruta</a:t>
          </a:r>
        </a:p>
      </dgm:t>
    </dgm:pt>
    <dgm:pt modelId="{06DC5AAB-26C3-4195-82F6-5A097D5B4EF0}" type="parTrans" cxnId="{098E81A2-2FE0-4E1B-8CF5-864BD554ECA1}">
      <dgm:prSet/>
      <dgm:spPr/>
      <dgm:t>
        <a:bodyPr/>
        <a:lstStyle/>
        <a:p>
          <a:endParaRPr lang="en-IN"/>
        </a:p>
      </dgm:t>
    </dgm:pt>
    <dgm:pt modelId="{163949DA-66CF-4896-9BD8-B0BC06EF3271}" type="sibTrans" cxnId="{098E81A2-2FE0-4E1B-8CF5-864BD554ECA1}">
      <dgm:prSet/>
      <dgm:spPr/>
      <dgm:t>
        <a:bodyPr/>
        <a:lstStyle/>
        <a:p>
          <a:endParaRPr lang="en-IN"/>
        </a:p>
      </dgm:t>
    </dgm:pt>
    <dgm:pt modelId="{9D7C9C33-D950-4230-8176-574C7927355E}">
      <dgm:prSet phldrT="[Text]" custT="1"/>
      <dgm:spPr>
        <a:solidFill>
          <a:srgbClr val="FFCB05"/>
        </a:solidFill>
      </dgm:spPr>
      <dgm:t>
        <a:bodyPr/>
        <a:lstStyle/>
        <a:p>
          <a:pPr rtl="0"/>
          <a:r>
            <a:rPr lang="en-US" sz="21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/>
              <a:ea typeface="+mn-ea"/>
              <a:cs typeface="+mn-cs"/>
            </a:rPr>
            <a:t>Identifies important </a:t>
          </a:r>
          <a:r>
            <a:rPr lang="en-US" sz="2100" kern="1200"/>
            <a:t>variables by comparing importance of original features with that of shadow variables, facilitating robust and accurate model building</a:t>
          </a:r>
          <a:r>
            <a:rPr lang="en-US" sz="2100" kern="1200">
              <a:latin typeface="Arial" panose="020B0604020202020204"/>
            </a:rPr>
            <a:t> </a:t>
          </a:r>
          <a:endParaRPr lang="en-IN" sz="2100" kern="1200"/>
        </a:p>
      </dgm:t>
    </dgm:pt>
    <dgm:pt modelId="{0C44596B-7E43-4C05-948D-C29CFE2C6F9F}" type="parTrans" cxnId="{F8BDD12D-882A-4328-92BB-9D48D35A7074}">
      <dgm:prSet/>
      <dgm:spPr/>
      <dgm:t>
        <a:bodyPr/>
        <a:lstStyle/>
        <a:p>
          <a:endParaRPr lang="en-IN"/>
        </a:p>
      </dgm:t>
    </dgm:pt>
    <dgm:pt modelId="{BF1F8950-863B-486A-AAD6-11CCCA0A846F}" type="sibTrans" cxnId="{F8BDD12D-882A-4328-92BB-9D48D35A7074}">
      <dgm:prSet/>
      <dgm:spPr/>
      <dgm:t>
        <a:bodyPr/>
        <a:lstStyle/>
        <a:p>
          <a:endParaRPr lang="en-IN"/>
        </a:p>
      </dgm:t>
    </dgm:pt>
    <dgm:pt modelId="{D1DEFE22-8727-4024-A6EA-8DE1565D71DB}" type="pres">
      <dgm:prSet presAssocID="{4DBCEE5A-2308-45C0-B337-60EF3F0143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560FCB-9734-4AC5-98ED-462D818EA73D}" type="pres">
      <dgm:prSet presAssocID="{D67B1F23-4879-4AC0-89A8-B4F07B6E1F7C}" presName="root" presStyleCnt="0"/>
      <dgm:spPr/>
    </dgm:pt>
    <dgm:pt modelId="{05296D16-254F-40BA-8B70-5020183B8903}" type="pres">
      <dgm:prSet presAssocID="{D67B1F23-4879-4AC0-89A8-B4F07B6E1F7C}" presName="rootComposite" presStyleCnt="0"/>
      <dgm:spPr/>
    </dgm:pt>
    <dgm:pt modelId="{79B207E4-FF7D-44C0-9BE2-A12F704509FF}" type="pres">
      <dgm:prSet presAssocID="{D67B1F23-4879-4AC0-89A8-B4F07B6E1F7C}" presName="rootText" presStyleLbl="node1" presStyleIdx="0" presStyleCnt="3"/>
      <dgm:spPr/>
    </dgm:pt>
    <dgm:pt modelId="{60F29276-11BB-4CE7-B3C3-699B83DB45AD}" type="pres">
      <dgm:prSet presAssocID="{D67B1F23-4879-4AC0-89A8-B4F07B6E1F7C}" presName="rootConnector" presStyleLbl="node1" presStyleIdx="0" presStyleCnt="3"/>
      <dgm:spPr/>
    </dgm:pt>
    <dgm:pt modelId="{BD7818C3-C40E-4FB2-8BAC-967CAF44F401}" type="pres">
      <dgm:prSet presAssocID="{D67B1F23-4879-4AC0-89A8-B4F07B6E1F7C}" presName="childShape" presStyleCnt="0"/>
      <dgm:spPr/>
    </dgm:pt>
    <dgm:pt modelId="{70046930-346D-4ECF-B143-7CEF62B7C4D6}" type="pres">
      <dgm:prSet presAssocID="{51065610-61F1-4398-9E1D-7554319DC8D2}" presName="root" presStyleCnt="0"/>
      <dgm:spPr/>
    </dgm:pt>
    <dgm:pt modelId="{DF4CA976-68F0-4B2E-81D5-AE552098B2CC}" type="pres">
      <dgm:prSet presAssocID="{51065610-61F1-4398-9E1D-7554319DC8D2}" presName="rootComposite" presStyleCnt="0"/>
      <dgm:spPr/>
    </dgm:pt>
    <dgm:pt modelId="{B7CC9BE9-B4BE-4C38-AE46-5FF77BDD5404}" type="pres">
      <dgm:prSet presAssocID="{51065610-61F1-4398-9E1D-7554319DC8D2}" presName="rootText" presStyleLbl="node1" presStyleIdx="1" presStyleCnt="3"/>
      <dgm:spPr/>
    </dgm:pt>
    <dgm:pt modelId="{559E0B6B-4970-4057-A605-B74C49E118DD}" type="pres">
      <dgm:prSet presAssocID="{51065610-61F1-4398-9E1D-7554319DC8D2}" presName="rootConnector" presStyleLbl="node1" presStyleIdx="1" presStyleCnt="3"/>
      <dgm:spPr/>
    </dgm:pt>
    <dgm:pt modelId="{727FE0BB-4B75-4565-9BB3-A23DB31448F1}" type="pres">
      <dgm:prSet presAssocID="{51065610-61F1-4398-9E1D-7554319DC8D2}" presName="childShape" presStyleCnt="0"/>
      <dgm:spPr/>
    </dgm:pt>
    <dgm:pt modelId="{C6772B26-57F0-4C86-9770-75FC51DA6D7F}" type="pres">
      <dgm:prSet presAssocID="{0C44596B-7E43-4C05-948D-C29CFE2C6F9F}" presName="Name13" presStyleLbl="parChTrans1D2" presStyleIdx="0" presStyleCnt="4"/>
      <dgm:spPr/>
    </dgm:pt>
    <dgm:pt modelId="{26EA5473-5A15-4796-88FB-66FAF24E15F8}" type="pres">
      <dgm:prSet presAssocID="{9D7C9C33-D950-4230-8176-574C7927355E}" presName="childText" presStyleLbl="bgAcc1" presStyleIdx="0" presStyleCnt="4" custScaleX="196106" custScaleY="261956">
        <dgm:presLayoutVars>
          <dgm:bulletEnabled val="1"/>
        </dgm:presLayoutVars>
      </dgm:prSet>
      <dgm:spPr/>
    </dgm:pt>
    <dgm:pt modelId="{FD9A2AAA-352D-4EA9-9309-773DB26EAA79}" type="pres">
      <dgm:prSet presAssocID="{46BE4EEC-2DD4-4F85-8E92-1FE3FB8253CD}" presName="root" presStyleCnt="0"/>
      <dgm:spPr/>
    </dgm:pt>
    <dgm:pt modelId="{B870719A-5F4A-43B0-8D24-603DE6AD103A}" type="pres">
      <dgm:prSet presAssocID="{46BE4EEC-2DD4-4F85-8E92-1FE3FB8253CD}" presName="rootComposite" presStyleCnt="0"/>
      <dgm:spPr/>
    </dgm:pt>
    <dgm:pt modelId="{5296112A-3111-460B-8F70-7ED76F2BFFFD}" type="pres">
      <dgm:prSet presAssocID="{46BE4EEC-2DD4-4F85-8E92-1FE3FB8253CD}" presName="rootText" presStyleLbl="node1" presStyleIdx="2" presStyleCnt="3"/>
      <dgm:spPr/>
    </dgm:pt>
    <dgm:pt modelId="{1EC5F969-6C39-445E-AE0E-5BBDBE4E6541}" type="pres">
      <dgm:prSet presAssocID="{46BE4EEC-2DD4-4F85-8E92-1FE3FB8253CD}" presName="rootConnector" presStyleLbl="node1" presStyleIdx="2" presStyleCnt="3"/>
      <dgm:spPr/>
    </dgm:pt>
    <dgm:pt modelId="{38F4CB07-C576-4C85-878B-053F8D576588}" type="pres">
      <dgm:prSet presAssocID="{46BE4EEC-2DD4-4F85-8E92-1FE3FB8253CD}" presName="childShape" presStyleCnt="0"/>
      <dgm:spPr/>
    </dgm:pt>
    <dgm:pt modelId="{EF728086-E938-4124-BE11-C1525738D4F6}" type="pres">
      <dgm:prSet presAssocID="{B3E957F8-58A7-4361-B863-5B781C8F9F74}" presName="Name13" presStyleLbl="parChTrans1D2" presStyleIdx="1" presStyleCnt="4"/>
      <dgm:spPr/>
    </dgm:pt>
    <dgm:pt modelId="{B263E0B2-DA90-499E-942B-DDBC9D2E6BF3}" type="pres">
      <dgm:prSet presAssocID="{B3D363A6-F36E-4EC3-B843-E7FA4E829950}" presName="childText" presStyleLbl="bgAcc1" presStyleIdx="1" presStyleCnt="4">
        <dgm:presLayoutVars>
          <dgm:bulletEnabled val="1"/>
        </dgm:presLayoutVars>
      </dgm:prSet>
      <dgm:spPr/>
    </dgm:pt>
    <dgm:pt modelId="{33164ADC-E6CC-4F17-ABA3-F9175B703506}" type="pres">
      <dgm:prSet presAssocID="{8CD60E8C-7B77-4BB5-BABF-9333710CD3C0}" presName="Name13" presStyleLbl="parChTrans1D2" presStyleIdx="2" presStyleCnt="4"/>
      <dgm:spPr/>
    </dgm:pt>
    <dgm:pt modelId="{F7B9B18C-2F70-43AB-A785-C69D2C21DB80}" type="pres">
      <dgm:prSet presAssocID="{D483EABC-BB0B-4F75-A6BE-A95D6B0DC9CD}" presName="childText" presStyleLbl="bgAcc1" presStyleIdx="2" presStyleCnt="4">
        <dgm:presLayoutVars>
          <dgm:bulletEnabled val="1"/>
        </dgm:presLayoutVars>
      </dgm:prSet>
      <dgm:spPr/>
    </dgm:pt>
    <dgm:pt modelId="{45E3B6CE-6E7F-4F86-B6C4-2813AAD318E3}" type="pres">
      <dgm:prSet presAssocID="{2D840BEF-101A-49C5-BA93-B6E412ED43DC}" presName="Name13" presStyleLbl="parChTrans1D2" presStyleIdx="3" presStyleCnt="4"/>
      <dgm:spPr/>
    </dgm:pt>
    <dgm:pt modelId="{CADF9D94-DCB6-4EBD-B8FC-7B930406C128}" type="pres">
      <dgm:prSet presAssocID="{2B15C766-BAFD-488F-8C61-89D97D26626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2EDB507-E2BD-4981-92A8-D4014F781A7D}" type="presOf" srcId="{8CD60E8C-7B77-4BB5-BABF-9333710CD3C0}" destId="{33164ADC-E6CC-4F17-ABA3-F9175B703506}" srcOrd="0" destOrd="0" presId="urn:microsoft.com/office/officeart/2005/8/layout/hierarchy3"/>
    <dgm:cxn modelId="{69E02118-24CD-4386-8215-DF23441F11E8}" type="presOf" srcId="{B3E957F8-58A7-4361-B863-5B781C8F9F74}" destId="{EF728086-E938-4124-BE11-C1525738D4F6}" srcOrd="0" destOrd="0" presId="urn:microsoft.com/office/officeart/2005/8/layout/hierarchy3"/>
    <dgm:cxn modelId="{AE9DD31C-A38E-4BF4-878D-C9BFE54C22BC}" srcId="{46BE4EEC-2DD4-4F85-8E92-1FE3FB8253CD}" destId="{D483EABC-BB0B-4F75-A6BE-A95D6B0DC9CD}" srcOrd="1" destOrd="0" parTransId="{8CD60E8C-7B77-4BB5-BABF-9333710CD3C0}" sibTransId="{C34F25D8-EFA9-492D-A238-DCF1E5FE6B83}"/>
    <dgm:cxn modelId="{5356E01E-E93D-45A9-A46F-216A852E226B}" type="presOf" srcId="{B3D363A6-F36E-4EC3-B843-E7FA4E829950}" destId="{B263E0B2-DA90-499E-942B-DDBC9D2E6BF3}" srcOrd="0" destOrd="0" presId="urn:microsoft.com/office/officeart/2005/8/layout/hierarchy3"/>
    <dgm:cxn modelId="{FC91E823-9CB2-415E-92F1-B66FA029E064}" type="presOf" srcId="{9D7C9C33-D950-4230-8176-574C7927355E}" destId="{26EA5473-5A15-4796-88FB-66FAF24E15F8}" srcOrd="0" destOrd="0" presId="urn:microsoft.com/office/officeart/2005/8/layout/hierarchy3"/>
    <dgm:cxn modelId="{F8BDD12D-882A-4328-92BB-9D48D35A7074}" srcId="{51065610-61F1-4398-9E1D-7554319DC8D2}" destId="{9D7C9C33-D950-4230-8176-574C7927355E}" srcOrd="0" destOrd="0" parTransId="{0C44596B-7E43-4C05-948D-C29CFE2C6F9F}" sibTransId="{BF1F8950-863B-486A-AAD6-11CCCA0A846F}"/>
    <dgm:cxn modelId="{8C1C725F-C841-4843-9AB7-2F0C212B6F7E}" srcId="{4DBCEE5A-2308-45C0-B337-60EF3F0143E0}" destId="{D67B1F23-4879-4AC0-89A8-B4F07B6E1F7C}" srcOrd="0" destOrd="0" parTransId="{00BEACEC-94FA-4B20-9AA2-998B62B0C9D7}" sibTransId="{44420C72-7C40-40C6-8C19-FC48F3B93D20}"/>
    <dgm:cxn modelId="{A3AA3869-2FE5-4CC7-AF17-1F9DE2ECD725}" srcId="{46BE4EEC-2DD4-4F85-8E92-1FE3FB8253CD}" destId="{B3D363A6-F36E-4EC3-B843-E7FA4E829950}" srcOrd="0" destOrd="0" parTransId="{B3E957F8-58A7-4361-B863-5B781C8F9F74}" sibTransId="{838FC880-0A7C-47BB-BF4D-CF0F5DA72DE9}"/>
    <dgm:cxn modelId="{A197F16C-DBF9-4FEB-924E-2C87C8DE0EFA}" type="presOf" srcId="{D483EABC-BB0B-4F75-A6BE-A95D6B0DC9CD}" destId="{F7B9B18C-2F70-43AB-A785-C69D2C21DB80}" srcOrd="0" destOrd="0" presId="urn:microsoft.com/office/officeart/2005/8/layout/hierarchy3"/>
    <dgm:cxn modelId="{EE47616D-E8C1-47B9-AA6F-45623688C4E4}" type="presOf" srcId="{51065610-61F1-4398-9E1D-7554319DC8D2}" destId="{559E0B6B-4970-4057-A605-B74C49E118DD}" srcOrd="1" destOrd="0" presId="urn:microsoft.com/office/officeart/2005/8/layout/hierarchy3"/>
    <dgm:cxn modelId="{3FA01B5A-0704-4075-BDEC-0D6626C3AE4C}" srcId="{46BE4EEC-2DD4-4F85-8E92-1FE3FB8253CD}" destId="{2B15C766-BAFD-488F-8C61-89D97D26626D}" srcOrd="2" destOrd="0" parTransId="{2D840BEF-101A-49C5-BA93-B6E412ED43DC}" sibTransId="{67826C45-AD8F-48A7-A266-D2C3DECA9EE8}"/>
    <dgm:cxn modelId="{F706DA84-500D-4AFD-8B54-31AAF035EDF9}" type="presOf" srcId="{46BE4EEC-2DD4-4F85-8E92-1FE3FB8253CD}" destId="{5296112A-3111-460B-8F70-7ED76F2BFFFD}" srcOrd="0" destOrd="0" presId="urn:microsoft.com/office/officeart/2005/8/layout/hierarchy3"/>
    <dgm:cxn modelId="{BA6ED294-EEE1-43C4-8F38-532799B201AD}" type="presOf" srcId="{2B15C766-BAFD-488F-8C61-89D97D26626D}" destId="{CADF9D94-DCB6-4EBD-B8FC-7B930406C128}" srcOrd="0" destOrd="0" presId="urn:microsoft.com/office/officeart/2005/8/layout/hierarchy3"/>
    <dgm:cxn modelId="{21FE0D97-B726-49B6-9745-0FB330DD60FA}" type="presOf" srcId="{4DBCEE5A-2308-45C0-B337-60EF3F0143E0}" destId="{D1DEFE22-8727-4024-A6EA-8DE1565D71DB}" srcOrd="0" destOrd="0" presId="urn:microsoft.com/office/officeart/2005/8/layout/hierarchy3"/>
    <dgm:cxn modelId="{098E81A2-2FE0-4E1B-8CF5-864BD554ECA1}" srcId="{4DBCEE5A-2308-45C0-B337-60EF3F0143E0}" destId="{51065610-61F1-4398-9E1D-7554319DC8D2}" srcOrd="1" destOrd="0" parTransId="{06DC5AAB-26C3-4195-82F6-5A097D5B4EF0}" sibTransId="{163949DA-66CF-4896-9BD8-B0BC06EF3271}"/>
    <dgm:cxn modelId="{4115E7A4-05B6-41FC-B82C-66BA12DED7BA}" type="presOf" srcId="{D67B1F23-4879-4AC0-89A8-B4F07B6E1F7C}" destId="{60F29276-11BB-4CE7-B3C3-699B83DB45AD}" srcOrd="1" destOrd="0" presId="urn:microsoft.com/office/officeart/2005/8/layout/hierarchy3"/>
    <dgm:cxn modelId="{2E9C89A8-6ABB-4131-A6C9-87A2485E1029}" type="presOf" srcId="{2D840BEF-101A-49C5-BA93-B6E412ED43DC}" destId="{45E3B6CE-6E7F-4F86-B6C4-2813AAD318E3}" srcOrd="0" destOrd="0" presId="urn:microsoft.com/office/officeart/2005/8/layout/hierarchy3"/>
    <dgm:cxn modelId="{A3DB04B1-3E6D-4FDC-AC07-58DF485FF60B}" type="presOf" srcId="{51065610-61F1-4398-9E1D-7554319DC8D2}" destId="{B7CC9BE9-B4BE-4C38-AE46-5FF77BDD5404}" srcOrd="0" destOrd="0" presId="urn:microsoft.com/office/officeart/2005/8/layout/hierarchy3"/>
    <dgm:cxn modelId="{C60940D0-983B-4E6F-B34C-D643B3C1EFE6}" type="presOf" srcId="{0C44596B-7E43-4C05-948D-C29CFE2C6F9F}" destId="{C6772B26-57F0-4C86-9770-75FC51DA6D7F}" srcOrd="0" destOrd="0" presId="urn:microsoft.com/office/officeart/2005/8/layout/hierarchy3"/>
    <dgm:cxn modelId="{040AABD0-90CB-41B0-9ADC-49D9F3ECFE16}" srcId="{4DBCEE5A-2308-45C0-B337-60EF3F0143E0}" destId="{46BE4EEC-2DD4-4F85-8E92-1FE3FB8253CD}" srcOrd="2" destOrd="0" parTransId="{1B4F3060-84CB-4F67-85EC-C40C73CD03CD}" sibTransId="{E9F563A4-7EA6-4650-9991-5E817FE4288D}"/>
    <dgm:cxn modelId="{D32C37E4-C15E-4499-935C-FE49972402B0}" type="presOf" srcId="{46BE4EEC-2DD4-4F85-8E92-1FE3FB8253CD}" destId="{1EC5F969-6C39-445E-AE0E-5BBDBE4E6541}" srcOrd="1" destOrd="0" presId="urn:microsoft.com/office/officeart/2005/8/layout/hierarchy3"/>
    <dgm:cxn modelId="{417465E6-BF2B-46A8-86D1-039132AE4EDB}" type="presOf" srcId="{D67B1F23-4879-4AC0-89A8-B4F07B6E1F7C}" destId="{79B207E4-FF7D-44C0-9BE2-A12F704509FF}" srcOrd="0" destOrd="0" presId="urn:microsoft.com/office/officeart/2005/8/layout/hierarchy3"/>
    <dgm:cxn modelId="{967CF55B-4403-4D33-9221-A360EADCA55C}" type="presParOf" srcId="{D1DEFE22-8727-4024-A6EA-8DE1565D71DB}" destId="{D2560FCB-9734-4AC5-98ED-462D818EA73D}" srcOrd="0" destOrd="0" presId="urn:microsoft.com/office/officeart/2005/8/layout/hierarchy3"/>
    <dgm:cxn modelId="{554548ED-D291-4E35-B313-8F941BDF8AA3}" type="presParOf" srcId="{D2560FCB-9734-4AC5-98ED-462D818EA73D}" destId="{05296D16-254F-40BA-8B70-5020183B8903}" srcOrd="0" destOrd="0" presId="urn:microsoft.com/office/officeart/2005/8/layout/hierarchy3"/>
    <dgm:cxn modelId="{6536A69D-DDE2-4BE4-BEF0-38E2B87E1A86}" type="presParOf" srcId="{05296D16-254F-40BA-8B70-5020183B8903}" destId="{79B207E4-FF7D-44C0-9BE2-A12F704509FF}" srcOrd="0" destOrd="0" presId="urn:microsoft.com/office/officeart/2005/8/layout/hierarchy3"/>
    <dgm:cxn modelId="{E5711FDF-2258-42CD-AB83-18AFB943AADB}" type="presParOf" srcId="{05296D16-254F-40BA-8B70-5020183B8903}" destId="{60F29276-11BB-4CE7-B3C3-699B83DB45AD}" srcOrd="1" destOrd="0" presId="urn:microsoft.com/office/officeart/2005/8/layout/hierarchy3"/>
    <dgm:cxn modelId="{721D8E5F-4668-45DA-83DF-B1C5CBC3025E}" type="presParOf" srcId="{D2560FCB-9734-4AC5-98ED-462D818EA73D}" destId="{BD7818C3-C40E-4FB2-8BAC-967CAF44F401}" srcOrd="1" destOrd="0" presId="urn:microsoft.com/office/officeart/2005/8/layout/hierarchy3"/>
    <dgm:cxn modelId="{5F8B367C-4A5C-4ADC-BF7E-BBE4D6F78BE0}" type="presParOf" srcId="{D1DEFE22-8727-4024-A6EA-8DE1565D71DB}" destId="{70046930-346D-4ECF-B143-7CEF62B7C4D6}" srcOrd="1" destOrd="0" presId="urn:microsoft.com/office/officeart/2005/8/layout/hierarchy3"/>
    <dgm:cxn modelId="{DE562B66-BA63-4470-A9F3-AD7217F05575}" type="presParOf" srcId="{70046930-346D-4ECF-B143-7CEF62B7C4D6}" destId="{DF4CA976-68F0-4B2E-81D5-AE552098B2CC}" srcOrd="0" destOrd="0" presId="urn:microsoft.com/office/officeart/2005/8/layout/hierarchy3"/>
    <dgm:cxn modelId="{100FC3B7-DF35-4102-9763-162E5B68C9FE}" type="presParOf" srcId="{DF4CA976-68F0-4B2E-81D5-AE552098B2CC}" destId="{B7CC9BE9-B4BE-4C38-AE46-5FF77BDD5404}" srcOrd="0" destOrd="0" presId="urn:microsoft.com/office/officeart/2005/8/layout/hierarchy3"/>
    <dgm:cxn modelId="{69F453A1-5B85-4380-A410-B09756D7ED7A}" type="presParOf" srcId="{DF4CA976-68F0-4B2E-81D5-AE552098B2CC}" destId="{559E0B6B-4970-4057-A605-B74C49E118DD}" srcOrd="1" destOrd="0" presId="urn:microsoft.com/office/officeart/2005/8/layout/hierarchy3"/>
    <dgm:cxn modelId="{E76A8B42-E43A-4ECF-AD70-D80CC67FA2C1}" type="presParOf" srcId="{70046930-346D-4ECF-B143-7CEF62B7C4D6}" destId="{727FE0BB-4B75-4565-9BB3-A23DB31448F1}" srcOrd="1" destOrd="0" presId="urn:microsoft.com/office/officeart/2005/8/layout/hierarchy3"/>
    <dgm:cxn modelId="{1DB37D6B-3886-4ED2-A6FF-4E0BF5335C15}" type="presParOf" srcId="{727FE0BB-4B75-4565-9BB3-A23DB31448F1}" destId="{C6772B26-57F0-4C86-9770-75FC51DA6D7F}" srcOrd="0" destOrd="0" presId="urn:microsoft.com/office/officeart/2005/8/layout/hierarchy3"/>
    <dgm:cxn modelId="{E812C6D8-7892-4E78-A9EE-B00A1D17C242}" type="presParOf" srcId="{727FE0BB-4B75-4565-9BB3-A23DB31448F1}" destId="{26EA5473-5A15-4796-88FB-66FAF24E15F8}" srcOrd="1" destOrd="0" presId="urn:microsoft.com/office/officeart/2005/8/layout/hierarchy3"/>
    <dgm:cxn modelId="{20286A5D-FF40-4EA9-9CF4-46CEF875ABED}" type="presParOf" srcId="{D1DEFE22-8727-4024-A6EA-8DE1565D71DB}" destId="{FD9A2AAA-352D-4EA9-9309-773DB26EAA79}" srcOrd="2" destOrd="0" presId="urn:microsoft.com/office/officeart/2005/8/layout/hierarchy3"/>
    <dgm:cxn modelId="{EBB98130-F5C0-424D-AB3D-B22CB0FA1A67}" type="presParOf" srcId="{FD9A2AAA-352D-4EA9-9309-773DB26EAA79}" destId="{B870719A-5F4A-43B0-8D24-603DE6AD103A}" srcOrd="0" destOrd="0" presId="urn:microsoft.com/office/officeart/2005/8/layout/hierarchy3"/>
    <dgm:cxn modelId="{B752D800-6D30-4458-BBE0-91397045DFAA}" type="presParOf" srcId="{B870719A-5F4A-43B0-8D24-603DE6AD103A}" destId="{5296112A-3111-460B-8F70-7ED76F2BFFFD}" srcOrd="0" destOrd="0" presId="urn:microsoft.com/office/officeart/2005/8/layout/hierarchy3"/>
    <dgm:cxn modelId="{159F3D2C-B68B-417B-8A89-6D3716593C37}" type="presParOf" srcId="{B870719A-5F4A-43B0-8D24-603DE6AD103A}" destId="{1EC5F969-6C39-445E-AE0E-5BBDBE4E6541}" srcOrd="1" destOrd="0" presId="urn:microsoft.com/office/officeart/2005/8/layout/hierarchy3"/>
    <dgm:cxn modelId="{D29E442E-169A-4C1D-8320-AC38E88E450E}" type="presParOf" srcId="{FD9A2AAA-352D-4EA9-9309-773DB26EAA79}" destId="{38F4CB07-C576-4C85-878B-053F8D576588}" srcOrd="1" destOrd="0" presId="urn:microsoft.com/office/officeart/2005/8/layout/hierarchy3"/>
    <dgm:cxn modelId="{CE822D8B-C695-4509-A35A-3EA0BEA3330E}" type="presParOf" srcId="{38F4CB07-C576-4C85-878B-053F8D576588}" destId="{EF728086-E938-4124-BE11-C1525738D4F6}" srcOrd="0" destOrd="0" presId="urn:microsoft.com/office/officeart/2005/8/layout/hierarchy3"/>
    <dgm:cxn modelId="{589F3B60-612B-4257-ACAE-22644C236794}" type="presParOf" srcId="{38F4CB07-C576-4C85-878B-053F8D576588}" destId="{B263E0B2-DA90-499E-942B-DDBC9D2E6BF3}" srcOrd="1" destOrd="0" presId="urn:microsoft.com/office/officeart/2005/8/layout/hierarchy3"/>
    <dgm:cxn modelId="{A715D4DA-726A-478F-AECC-64954BC87BE4}" type="presParOf" srcId="{38F4CB07-C576-4C85-878B-053F8D576588}" destId="{33164ADC-E6CC-4F17-ABA3-F9175B703506}" srcOrd="2" destOrd="0" presId="urn:microsoft.com/office/officeart/2005/8/layout/hierarchy3"/>
    <dgm:cxn modelId="{9ADE7669-9B1B-4DE0-8C70-6E4E449F4E57}" type="presParOf" srcId="{38F4CB07-C576-4C85-878B-053F8D576588}" destId="{F7B9B18C-2F70-43AB-A785-C69D2C21DB80}" srcOrd="3" destOrd="0" presId="urn:microsoft.com/office/officeart/2005/8/layout/hierarchy3"/>
    <dgm:cxn modelId="{03D3B0EE-126E-4E8F-9A81-A3BF0BA99722}" type="presParOf" srcId="{38F4CB07-C576-4C85-878B-053F8D576588}" destId="{45E3B6CE-6E7F-4F86-B6C4-2813AAD318E3}" srcOrd="4" destOrd="0" presId="urn:microsoft.com/office/officeart/2005/8/layout/hierarchy3"/>
    <dgm:cxn modelId="{DB5F0C89-03E6-4E5D-8498-F9C1160DD75A}" type="presParOf" srcId="{38F4CB07-C576-4C85-878B-053F8D576588}" destId="{CADF9D94-DCB6-4EBD-B8FC-7B930406C128}" srcOrd="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BCEE5A-2308-45C0-B337-60EF3F0143E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BE4EEC-2DD4-4F85-8E92-1FE3FB8253CD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Recursive Feature Elimination</a:t>
          </a:r>
        </a:p>
      </dgm:t>
    </dgm:pt>
    <dgm:pt modelId="{1B4F3060-84CB-4F67-85EC-C40C73CD03CD}" type="parTrans" cxnId="{040AABD0-90CB-41B0-9ADC-49D9F3ECFE16}">
      <dgm:prSet/>
      <dgm:spPr/>
      <dgm:t>
        <a:bodyPr/>
        <a:lstStyle/>
        <a:p>
          <a:endParaRPr lang="en-IN"/>
        </a:p>
      </dgm:t>
    </dgm:pt>
    <dgm:pt modelId="{E9F563A4-7EA6-4650-9991-5E817FE4288D}" type="sibTrans" cxnId="{040AABD0-90CB-41B0-9ADC-49D9F3ECFE16}">
      <dgm:prSet/>
      <dgm:spPr/>
      <dgm:t>
        <a:bodyPr/>
        <a:lstStyle/>
        <a:p>
          <a:endParaRPr lang="en-IN"/>
        </a:p>
      </dgm:t>
    </dgm:pt>
    <dgm:pt modelId="{B3D363A6-F36E-4EC3-B843-E7FA4E829950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Random Forests</a:t>
          </a:r>
        </a:p>
      </dgm:t>
    </dgm:pt>
    <dgm:pt modelId="{B3E957F8-58A7-4361-B863-5B781C8F9F74}" type="parTrans" cxnId="{A3AA3869-2FE5-4CC7-AF17-1F9DE2ECD725}">
      <dgm:prSet/>
      <dgm:spPr/>
      <dgm:t>
        <a:bodyPr/>
        <a:lstStyle/>
        <a:p>
          <a:endParaRPr lang="en-IN"/>
        </a:p>
      </dgm:t>
    </dgm:pt>
    <dgm:pt modelId="{838FC880-0A7C-47BB-BF4D-CF0F5DA72DE9}" type="sibTrans" cxnId="{A3AA3869-2FE5-4CC7-AF17-1F9DE2ECD725}">
      <dgm:prSet/>
      <dgm:spPr/>
      <dgm:t>
        <a:bodyPr/>
        <a:lstStyle/>
        <a:p>
          <a:endParaRPr lang="en-IN"/>
        </a:p>
      </dgm:t>
    </dgm:pt>
    <dgm:pt modelId="{D483EABC-BB0B-4F75-A6BE-A95D6B0DC9C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LM</a:t>
          </a:r>
        </a:p>
      </dgm:t>
    </dgm:pt>
    <dgm:pt modelId="{8CD60E8C-7B77-4BB5-BABF-9333710CD3C0}" type="parTrans" cxnId="{AE9DD31C-A38E-4BF4-878D-C9BFE54C22BC}">
      <dgm:prSet/>
      <dgm:spPr/>
      <dgm:t>
        <a:bodyPr/>
        <a:lstStyle/>
        <a:p>
          <a:endParaRPr lang="en-IN"/>
        </a:p>
      </dgm:t>
    </dgm:pt>
    <dgm:pt modelId="{C34F25D8-EFA9-492D-A238-DCF1E5FE6B83}" type="sibTrans" cxnId="{AE9DD31C-A38E-4BF4-878D-C9BFE54C22BC}">
      <dgm:prSet/>
      <dgm:spPr/>
      <dgm:t>
        <a:bodyPr/>
        <a:lstStyle/>
        <a:p>
          <a:endParaRPr lang="en-IN"/>
        </a:p>
      </dgm:t>
    </dgm:pt>
    <dgm:pt modelId="{2B15C766-BAFD-488F-8C61-89D97D26626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Bagged Trees</a:t>
          </a:r>
        </a:p>
      </dgm:t>
    </dgm:pt>
    <dgm:pt modelId="{2D840BEF-101A-49C5-BA93-B6E412ED43DC}" type="parTrans" cxnId="{3FA01B5A-0704-4075-BDEC-0D6626C3AE4C}">
      <dgm:prSet/>
      <dgm:spPr/>
      <dgm:t>
        <a:bodyPr/>
        <a:lstStyle/>
        <a:p>
          <a:endParaRPr lang="en-IN"/>
        </a:p>
      </dgm:t>
    </dgm:pt>
    <dgm:pt modelId="{67826C45-AD8F-48A7-A266-D2C3DECA9EE8}" type="sibTrans" cxnId="{3FA01B5A-0704-4075-BDEC-0D6626C3AE4C}">
      <dgm:prSet/>
      <dgm:spPr/>
      <dgm:t>
        <a:bodyPr/>
        <a:lstStyle/>
        <a:p>
          <a:endParaRPr lang="en-IN"/>
        </a:p>
      </dgm:t>
    </dgm:pt>
    <dgm:pt modelId="{D1DEFE22-8727-4024-A6EA-8DE1565D71DB}" type="pres">
      <dgm:prSet presAssocID="{4DBCEE5A-2308-45C0-B337-60EF3F0143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9A2AAA-352D-4EA9-9309-773DB26EAA79}" type="pres">
      <dgm:prSet presAssocID="{46BE4EEC-2DD4-4F85-8E92-1FE3FB8253CD}" presName="root" presStyleCnt="0"/>
      <dgm:spPr/>
    </dgm:pt>
    <dgm:pt modelId="{B870719A-5F4A-43B0-8D24-603DE6AD103A}" type="pres">
      <dgm:prSet presAssocID="{46BE4EEC-2DD4-4F85-8E92-1FE3FB8253CD}" presName="rootComposite" presStyleCnt="0"/>
      <dgm:spPr/>
    </dgm:pt>
    <dgm:pt modelId="{5296112A-3111-460B-8F70-7ED76F2BFFFD}" type="pres">
      <dgm:prSet presAssocID="{46BE4EEC-2DD4-4F85-8E92-1FE3FB8253CD}" presName="rootText" presStyleLbl="node1" presStyleIdx="0" presStyleCnt="1" custLinFactNeighborX="-159"/>
      <dgm:spPr/>
    </dgm:pt>
    <dgm:pt modelId="{1EC5F969-6C39-445E-AE0E-5BBDBE4E6541}" type="pres">
      <dgm:prSet presAssocID="{46BE4EEC-2DD4-4F85-8E92-1FE3FB8253CD}" presName="rootConnector" presStyleLbl="node1" presStyleIdx="0" presStyleCnt="1"/>
      <dgm:spPr/>
    </dgm:pt>
    <dgm:pt modelId="{38F4CB07-C576-4C85-878B-053F8D576588}" type="pres">
      <dgm:prSet presAssocID="{46BE4EEC-2DD4-4F85-8E92-1FE3FB8253CD}" presName="childShape" presStyleCnt="0"/>
      <dgm:spPr/>
    </dgm:pt>
    <dgm:pt modelId="{EF728086-E938-4124-BE11-C1525738D4F6}" type="pres">
      <dgm:prSet presAssocID="{B3E957F8-58A7-4361-B863-5B781C8F9F74}" presName="Name13" presStyleLbl="parChTrans1D2" presStyleIdx="0" presStyleCnt="3"/>
      <dgm:spPr/>
    </dgm:pt>
    <dgm:pt modelId="{B263E0B2-DA90-499E-942B-DDBC9D2E6BF3}" type="pres">
      <dgm:prSet presAssocID="{B3D363A6-F36E-4EC3-B843-E7FA4E829950}" presName="childText" presStyleLbl="bgAcc1" presStyleIdx="0" presStyleCnt="3">
        <dgm:presLayoutVars>
          <dgm:bulletEnabled val="1"/>
        </dgm:presLayoutVars>
      </dgm:prSet>
      <dgm:spPr/>
    </dgm:pt>
    <dgm:pt modelId="{33164ADC-E6CC-4F17-ABA3-F9175B703506}" type="pres">
      <dgm:prSet presAssocID="{8CD60E8C-7B77-4BB5-BABF-9333710CD3C0}" presName="Name13" presStyleLbl="parChTrans1D2" presStyleIdx="1" presStyleCnt="3"/>
      <dgm:spPr/>
    </dgm:pt>
    <dgm:pt modelId="{F7B9B18C-2F70-43AB-A785-C69D2C21DB80}" type="pres">
      <dgm:prSet presAssocID="{D483EABC-BB0B-4F75-A6BE-A95D6B0DC9CD}" presName="childText" presStyleLbl="bgAcc1" presStyleIdx="1" presStyleCnt="3">
        <dgm:presLayoutVars>
          <dgm:bulletEnabled val="1"/>
        </dgm:presLayoutVars>
      </dgm:prSet>
      <dgm:spPr/>
    </dgm:pt>
    <dgm:pt modelId="{45E3B6CE-6E7F-4F86-B6C4-2813AAD318E3}" type="pres">
      <dgm:prSet presAssocID="{2D840BEF-101A-49C5-BA93-B6E412ED43DC}" presName="Name13" presStyleLbl="parChTrans1D2" presStyleIdx="2" presStyleCnt="3"/>
      <dgm:spPr/>
    </dgm:pt>
    <dgm:pt modelId="{CADF9D94-DCB6-4EBD-B8FC-7B930406C128}" type="pres">
      <dgm:prSet presAssocID="{2B15C766-BAFD-488F-8C61-89D97D26626D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52EDB507-E2BD-4981-92A8-D4014F781A7D}" type="presOf" srcId="{8CD60E8C-7B77-4BB5-BABF-9333710CD3C0}" destId="{33164ADC-E6CC-4F17-ABA3-F9175B703506}" srcOrd="0" destOrd="0" presId="urn:microsoft.com/office/officeart/2005/8/layout/hierarchy3"/>
    <dgm:cxn modelId="{69E02118-24CD-4386-8215-DF23441F11E8}" type="presOf" srcId="{B3E957F8-58A7-4361-B863-5B781C8F9F74}" destId="{EF728086-E938-4124-BE11-C1525738D4F6}" srcOrd="0" destOrd="0" presId="urn:microsoft.com/office/officeart/2005/8/layout/hierarchy3"/>
    <dgm:cxn modelId="{AE9DD31C-A38E-4BF4-878D-C9BFE54C22BC}" srcId="{46BE4EEC-2DD4-4F85-8E92-1FE3FB8253CD}" destId="{D483EABC-BB0B-4F75-A6BE-A95D6B0DC9CD}" srcOrd="1" destOrd="0" parTransId="{8CD60E8C-7B77-4BB5-BABF-9333710CD3C0}" sibTransId="{C34F25D8-EFA9-492D-A238-DCF1E5FE6B83}"/>
    <dgm:cxn modelId="{5356E01E-E93D-45A9-A46F-216A852E226B}" type="presOf" srcId="{B3D363A6-F36E-4EC3-B843-E7FA4E829950}" destId="{B263E0B2-DA90-499E-942B-DDBC9D2E6BF3}" srcOrd="0" destOrd="0" presId="urn:microsoft.com/office/officeart/2005/8/layout/hierarchy3"/>
    <dgm:cxn modelId="{A3AA3869-2FE5-4CC7-AF17-1F9DE2ECD725}" srcId="{46BE4EEC-2DD4-4F85-8E92-1FE3FB8253CD}" destId="{B3D363A6-F36E-4EC3-B843-E7FA4E829950}" srcOrd="0" destOrd="0" parTransId="{B3E957F8-58A7-4361-B863-5B781C8F9F74}" sibTransId="{838FC880-0A7C-47BB-BF4D-CF0F5DA72DE9}"/>
    <dgm:cxn modelId="{A197F16C-DBF9-4FEB-924E-2C87C8DE0EFA}" type="presOf" srcId="{D483EABC-BB0B-4F75-A6BE-A95D6B0DC9CD}" destId="{F7B9B18C-2F70-43AB-A785-C69D2C21DB80}" srcOrd="0" destOrd="0" presId="urn:microsoft.com/office/officeart/2005/8/layout/hierarchy3"/>
    <dgm:cxn modelId="{3FA01B5A-0704-4075-BDEC-0D6626C3AE4C}" srcId="{46BE4EEC-2DD4-4F85-8E92-1FE3FB8253CD}" destId="{2B15C766-BAFD-488F-8C61-89D97D26626D}" srcOrd="2" destOrd="0" parTransId="{2D840BEF-101A-49C5-BA93-B6E412ED43DC}" sibTransId="{67826C45-AD8F-48A7-A266-D2C3DECA9EE8}"/>
    <dgm:cxn modelId="{F706DA84-500D-4AFD-8B54-31AAF035EDF9}" type="presOf" srcId="{46BE4EEC-2DD4-4F85-8E92-1FE3FB8253CD}" destId="{5296112A-3111-460B-8F70-7ED76F2BFFFD}" srcOrd="0" destOrd="0" presId="urn:microsoft.com/office/officeart/2005/8/layout/hierarchy3"/>
    <dgm:cxn modelId="{BA6ED294-EEE1-43C4-8F38-532799B201AD}" type="presOf" srcId="{2B15C766-BAFD-488F-8C61-89D97D26626D}" destId="{CADF9D94-DCB6-4EBD-B8FC-7B930406C128}" srcOrd="0" destOrd="0" presId="urn:microsoft.com/office/officeart/2005/8/layout/hierarchy3"/>
    <dgm:cxn modelId="{21FE0D97-B726-49B6-9745-0FB330DD60FA}" type="presOf" srcId="{4DBCEE5A-2308-45C0-B337-60EF3F0143E0}" destId="{D1DEFE22-8727-4024-A6EA-8DE1565D71DB}" srcOrd="0" destOrd="0" presId="urn:microsoft.com/office/officeart/2005/8/layout/hierarchy3"/>
    <dgm:cxn modelId="{2E9C89A8-6ABB-4131-A6C9-87A2485E1029}" type="presOf" srcId="{2D840BEF-101A-49C5-BA93-B6E412ED43DC}" destId="{45E3B6CE-6E7F-4F86-B6C4-2813AAD318E3}" srcOrd="0" destOrd="0" presId="urn:microsoft.com/office/officeart/2005/8/layout/hierarchy3"/>
    <dgm:cxn modelId="{040AABD0-90CB-41B0-9ADC-49D9F3ECFE16}" srcId="{4DBCEE5A-2308-45C0-B337-60EF3F0143E0}" destId="{46BE4EEC-2DD4-4F85-8E92-1FE3FB8253CD}" srcOrd="0" destOrd="0" parTransId="{1B4F3060-84CB-4F67-85EC-C40C73CD03CD}" sibTransId="{E9F563A4-7EA6-4650-9991-5E817FE4288D}"/>
    <dgm:cxn modelId="{D32C37E4-C15E-4499-935C-FE49972402B0}" type="presOf" srcId="{46BE4EEC-2DD4-4F85-8E92-1FE3FB8253CD}" destId="{1EC5F969-6C39-445E-AE0E-5BBDBE4E6541}" srcOrd="1" destOrd="0" presId="urn:microsoft.com/office/officeart/2005/8/layout/hierarchy3"/>
    <dgm:cxn modelId="{20286A5D-FF40-4EA9-9CF4-46CEF875ABED}" type="presParOf" srcId="{D1DEFE22-8727-4024-A6EA-8DE1565D71DB}" destId="{FD9A2AAA-352D-4EA9-9309-773DB26EAA79}" srcOrd="0" destOrd="0" presId="urn:microsoft.com/office/officeart/2005/8/layout/hierarchy3"/>
    <dgm:cxn modelId="{EBB98130-F5C0-424D-AB3D-B22CB0FA1A67}" type="presParOf" srcId="{FD9A2AAA-352D-4EA9-9309-773DB26EAA79}" destId="{B870719A-5F4A-43B0-8D24-603DE6AD103A}" srcOrd="0" destOrd="0" presId="urn:microsoft.com/office/officeart/2005/8/layout/hierarchy3"/>
    <dgm:cxn modelId="{B752D800-6D30-4458-BBE0-91397045DFAA}" type="presParOf" srcId="{B870719A-5F4A-43B0-8D24-603DE6AD103A}" destId="{5296112A-3111-460B-8F70-7ED76F2BFFFD}" srcOrd="0" destOrd="0" presId="urn:microsoft.com/office/officeart/2005/8/layout/hierarchy3"/>
    <dgm:cxn modelId="{159F3D2C-B68B-417B-8A89-6D3716593C37}" type="presParOf" srcId="{B870719A-5F4A-43B0-8D24-603DE6AD103A}" destId="{1EC5F969-6C39-445E-AE0E-5BBDBE4E6541}" srcOrd="1" destOrd="0" presId="urn:microsoft.com/office/officeart/2005/8/layout/hierarchy3"/>
    <dgm:cxn modelId="{D29E442E-169A-4C1D-8320-AC38E88E450E}" type="presParOf" srcId="{FD9A2AAA-352D-4EA9-9309-773DB26EAA79}" destId="{38F4CB07-C576-4C85-878B-053F8D576588}" srcOrd="1" destOrd="0" presId="urn:microsoft.com/office/officeart/2005/8/layout/hierarchy3"/>
    <dgm:cxn modelId="{CE822D8B-C695-4509-A35A-3EA0BEA3330E}" type="presParOf" srcId="{38F4CB07-C576-4C85-878B-053F8D576588}" destId="{EF728086-E938-4124-BE11-C1525738D4F6}" srcOrd="0" destOrd="0" presId="urn:microsoft.com/office/officeart/2005/8/layout/hierarchy3"/>
    <dgm:cxn modelId="{589F3B60-612B-4257-ACAE-22644C236794}" type="presParOf" srcId="{38F4CB07-C576-4C85-878B-053F8D576588}" destId="{B263E0B2-DA90-499E-942B-DDBC9D2E6BF3}" srcOrd="1" destOrd="0" presId="urn:microsoft.com/office/officeart/2005/8/layout/hierarchy3"/>
    <dgm:cxn modelId="{A715D4DA-726A-478F-AECC-64954BC87BE4}" type="presParOf" srcId="{38F4CB07-C576-4C85-878B-053F8D576588}" destId="{33164ADC-E6CC-4F17-ABA3-F9175B703506}" srcOrd="2" destOrd="0" presId="urn:microsoft.com/office/officeart/2005/8/layout/hierarchy3"/>
    <dgm:cxn modelId="{9ADE7669-9B1B-4DE0-8C70-6E4E449F4E57}" type="presParOf" srcId="{38F4CB07-C576-4C85-878B-053F8D576588}" destId="{F7B9B18C-2F70-43AB-A785-C69D2C21DB80}" srcOrd="3" destOrd="0" presId="urn:microsoft.com/office/officeart/2005/8/layout/hierarchy3"/>
    <dgm:cxn modelId="{03D3B0EE-126E-4E8F-9A81-A3BF0BA99722}" type="presParOf" srcId="{38F4CB07-C576-4C85-878B-053F8D576588}" destId="{45E3B6CE-6E7F-4F86-B6C4-2813AAD318E3}" srcOrd="4" destOrd="0" presId="urn:microsoft.com/office/officeart/2005/8/layout/hierarchy3"/>
    <dgm:cxn modelId="{DB5F0C89-03E6-4E5D-8498-F9C1160DD75A}" type="presParOf" srcId="{38F4CB07-C576-4C85-878B-053F8D576588}" destId="{CADF9D94-DCB6-4EBD-B8FC-7B930406C128}" srcOrd="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BCEE5A-2308-45C0-B337-60EF3F0143E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BE4EEC-2DD4-4F85-8E92-1FE3FB8253CD}">
      <dgm:prSet phldrT="[Text]"/>
      <dgm:spPr>
        <a:solidFill>
          <a:srgbClr val="00274C"/>
        </a:solidFill>
      </dgm:spPr>
      <dgm:t>
        <a:bodyPr/>
        <a:lstStyle/>
        <a:p>
          <a:r>
            <a:rPr lang="en-IN"/>
            <a:t>Recursive Feature Elimination</a:t>
          </a:r>
        </a:p>
      </dgm:t>
    </dgm:pt>
    <dgm:pt modelId="{1B4F3060-84CB-4F67-85EC-C40C73CD03CD}" type="parTrans" cxnId="{040AABD0-90CB-41B0-9ADC-49D9F3ECFE16}">
      <dgm:prSet/>
      <dgm:spPr/>
      <dgm:t>
        <a:bodyPr/>
        <a:lstStyle/>
        <a:p>
          <a:endParaRPr lang="en-IN"/>
        </a:p>
      </dgm:t>
    </dgm:pt>
    <dgm:pt modelId="{E9F563A4-7EA6-4650-9991-5E817FE4288D}" type="sibTrans" cxnId="{040AABD0-90CB-41B0-9ADC-49D9F3ECFE16}">
      <dgm:prSet/>
      <dgm:spPr/>
      <dgm:t>
        <a:bodyPr/>
        <a:lstStyle/>
        <a:p>
          <a:endParaRPr lang="en-IN"/>
        </a:p>
      </dgm:t>
    </dgm:pt>
    <dgm:pt modelId="{B3D363A6-F36E-4EC3-B843-E7FA4E829950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Random Forests</a:t>
          </a:r>
        </a:p>
      </dgm:t>
    </dgm:pt>
    <dgm:pt modelId="{B3E957F8-58A7-4361-B863-5B781C8F9F74}" type="parTrans" cxnId="{A3AA3869-2FE5-4CC7-AF17-1F9DE2ECD725}">
      <dgm:prSet/>
      <dgm:spPr/>
      <dgm:t>
        <a:bodyPr/>
        <a:lstStyle/>
        <a:p>
          <a:endParaRPr lang="en-IN"/>
        </a:p>
      </dgm:t>
    </dgm:pt>
    <dgm:pt modelId="{838FC880-0A7C-47BB-BF4D-CF0F5DA72DE9}" type="sibTrans" cxnId="{A3AA3869-2FE5-4CC7-AF17-1F9DE2ECD725}">
      <dgm:prSet/>
      <dgm:spPr/>
      <dgm:t>
        <a:bodyPr/>
        <a:lstStyle/>
        <a:p>
          <a:endParaRPr lang="en-IN"/>
        </a:p>
      </dgm:t>
    </dgm:pt>
    <dgm:pt modelId="{D483EABC-BB0B-4F75-A6BE-A95D6B0DC9C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LM</a:t>
          </a:r>
        </a:p>
      </dgm:t>
    </dgm:pt>
    <dgm:pt modelId="{8CD60E8C-7B77-4BB5-BABF-9333710CD3C0}" type="parTrans" cxnId="{AE9DD31C-A38E-4BF4-878D-C9BFE54C22BC}">
      <dgm:prSet/>
      <dgm:spPr/>
      <dgm:t>
        <a:bodyPr/>
        <a:lstStyle/>
        <a:p>
          <a:endParaRPr lang="en-IN"/>
        </a:p>
      </dgm:t>
    </dgm:pt>
    <dgm:pt modelId="{C34F25D8-EFA9-492D-A238-DCF1E5FE6B83}" type="sibTrans" cxnId="{AE9DD31C-A38E-4BF4-878D-C9BFE54C22BC}">
      <dgm:prSet/>
      <dgm:spPr/>
      <dgm:t>
        <a:bodyPr/>
        <a:lstStyle/>
        <a:p>
          <a:endParaRPr lang="en-IN"/>
        </a:p>
      </dgm:t>
    </dgm:pt>
    <dgm:pt modelId="{2B15C766-BAFD-488F-8C61-89D97D26626D}">
      <dgm:prSet phldrT="[Text]"/>
      <dgm:spPr>
        <a:solidFill>
          <a:srgbClr val="FFCB05">
            <a:alpha val="90000"/>
          </a:srgbClr>
        </a:solidFill>
      </dgm:spPr>
      <dgm:t>
        <a:bodyPr/>
        <a:lstStyle/>
        <a:p>
          <a:r>
            <a:rPr lang="en-IN"/>
            <a:t>Bagged Trees</a:t>
          </a:r>
        </a:p>
      </dgm:t>
    </dgm:pt>
    <dgm:pt modelId="{2D840BEF-101A-49C5-BA93-B6E412ED43DC}" type="parTrans" cxnId="{3FA01B5A-0704-4075-BDEC-0D6626C3AE4C}">
      <dgm:prSet/>
      <dgm:spPr/>
      <dgm:t>
        <a:bodyPr/>
        <a:lstStyle/>
        <a:p>
          <a:endParaRPr lang="en-IN"/>
        </a:p>
      </dgm:t>
    </dgm:pt>
    <dgm:pt modelId="{67826C45-AD8F-48A7-A266-D2C3DECA9EE8}" type="sibTrans" cxnId="{3FA01B5A-0704-4075-BDEC-0D6626C3AE4C}">
      <dgm:prSet/>
      <dgm:spPr/>
      <dgm:t>
        <a:bodyPr/>
        <a:lstStyle/>
        <a:p>
          <a:endParaRPr lang="en-IN"/>
        </a:p>
      </dgm:t>
    </dgm:pt>
    <dgm:pt modelId="{D1DEFE22-8727-4024-A6EA-8DE1565D71DB}" type="pres">
      <dgm:prSet presAssocID="{4DBCEE5A-2308-45C0-B337-60EF3F0143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9A2AAA-352D-4EA9-9309-773DB26EAA79}" type="pres">
      <dgm:prSet presAssocID="{46BE4EEC-2DD4-4F85-8E92-1FE3FB8253CD}" presName="root" presStyleCnt="0"/>
      <dgm:spPr/>
    </dgm:pt>
    <dgm:pt modelId="{B870719A-5F4A-43B0-8D24-603DE6AD103A}" type="pres">
      <dgm:prSet presAssocID="{46BE4EEC-2DD4-4F85-8E92-1FE3FB8253CD}" presName="rootComposite" presStyleCnt="0"/>
      <dgm:spPr/>
    </dgm:pt>
    <dgm:pt modelId="{5296112A-3111-460B-8F70-7ED76F2BFFFD}" type="pres">
      <dgm:prSet presAssocID="{46BE4EEC-2DD4-4F85-8E92-1FE3FB8253CD}" presName="rootText" presStyleLbl="node1" presStyleIdx="0" presStyleCnt="1" custLinFactNeighborX="-159"/>
      <dgm:spPr/>
    </dgm:pt>
    <dgm:pt modelId="{1EC5F969-6C39-445E-AE0E-5BBDBE4E6541}" type="pres">
      <dgm:prSet presAssocID="{46BE4EEC-2DD4-4F85-8E92-1FE3FB8253CD}" presName="rootConnector" presStyleLbl="node1" presStyleIdx="0" presStyleCnt="1"/>
      <dgm:spPr/>
    </dgm:pt>
    <dgm:pt modelId="{38F4CB07-C576-4C85-878B-053F8D576588}" type="pres">
      <dgm:prSet presAssocID="{46BE4EEC-2DD4-4F85-8E92-1FE3FB8253CD}" presName="childShape" presStyleCnt="0"/>
      <dgm:spPr/>
    </dgm:pt>
    <dgm:pt modelId="{EF728086-E938-4124-BE11-C1525738D4F6}" type="pres">
      <dgm:prSet presAssocID="{B3E957F8-58A7-4361-B863-5B781C8F9F74}" presName="Name13" presStyleLbl="parChTrans1D2" presStyleIdx="0" presStyleCnt="3"/>
      <dgm:spPr/>
    </dgm:pt>
    <dgm:pt modelId="{B263E0B2-DA90-499E-942B-DDBC9D2E6BF3}" type="pres">
      <dgm:prSet presAssocID="{B3D363A6-F36E-4EC3-B843-E7FA4E829950}" presName="childText" presStyleLbl="bgAcc1" presStyleIdx="0" presStyleCnt="3">
        <dgm:presLayoutVars>
          <dgm:bulletEnabled val="1"/>
        </dgm:presLayoutVars>
      </dgm:prSet>
      <dgm:spPr/>
    </dgm:pt>
    <dgm:pt modelId="{33164ADC-E6CC-4F17-ABA3-F9175B703506}" type="pres">
      <dgm:prSet presAssocID="{8CD60E8C-7B77-4BB5-BABF-9333710CD3C0}" presName="Name13" presStyleLbl="parChTrans1D2" presStyleIdx="1" presStyleCnt="3"/>
      <dgm:spPr/>
    </dgm:pt>
    <dgm:pt modelId="{F7B9B18C-2F70-43AB-A785-C69D2C21DB80}" type="pres">
      <dgm:prSet presAssocID="{D483EABC-BB0B-4F75-A6BE-A95D6B0DC9CD}" presName="childText" presStyleLbl="bgAcc1" presStyleIdx="1" presStyleCnt="3">
        <dgm:presLayoutVars>
          <dgm:bulletEnabled val="1"/>
        </dgm:presLayoutVars>
      </dgm:prSet>
      <dgm:spPr/>
    </dgm:pt>
    <dgm:pt modelId="{45E3B6CE-6E7F-4F86-B6C4-2813AAD318E3}" type="pres">
      <dgm:prSet presAssocID="{2D840BEF-101A-49C5-BA93-B6E412ED43DC}" presName="Name13" presStyleLbl="parChTrans1D2" presStyleIdx="2" presStyleCnt="3"/>
      <dgm:spPr/>
    </dgm:pt>
    <dgm:pt modelId="{CADF9D94-DCB6-4EBD-B8FC-7B930406C128}" type="pres">
      <dgm:prSet presAssocID="{2B15C766-BAFD-488F-8C61-89D97D26626D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52EDB507-E2BD-4981-92A8-D4014F781A7D}" type="presOf" srcId="{8CD60E8C-7B77-4BB5-BABF-9333710CD3C0}" destId="{33164ADC-E6CC-4F17-ABA3-F9175B703506}" srcOrd="0" destOrd="0" presId="urn:microsoft.com/office/officeart/2005/8/layout/hierarchy3"/>
    <dgm:cxn modelId="{69E02118-24CD-4386-8215-DF23441F11E8}" type="presOf" srcId="{B3E957F8-58A7-4361-B863-5B781C8F9F74}" destId="{EF728086-E938-4124-BE11-C1525738D4F6}" srcOrd="0" destOrd="0" presId="urn:microsoft.com/office/officeart/2005/8/layout/hierarchy3"/>
    <dgm:cxn modelId="{AE9DD31C-A38E-4BF4-878D-C9BFE54C22BC}" srcId="{46BE4EEC-2DD4-4F85-8E92-1FE3FB8253CD}" destId="{D483EABC-BB0B-4F75-A6BE-A95D6B0DC9CD}" srcOrd="1" destOrd="0" parTransId="{8CD60E8C-7B77-4BB5-BABF-9333710CD3C0}" sibTransId="{C34F25D8-EFA9-492D-A238-DCF1E5FE6B83}"/>
    <dgm:cxn modelId="{5356E01E-E93D-45A9-A46F-216A852E226B}" type="presOf" srcId="{B3D363A6-F36E-4EC3-B843-E7FA4E829950}" destId="{B263E0B2-DA90-499E-942B-DDBC9D2E6BF3}" srcOrd="0" destOrd="0" presId="urn:microsoft.com/office/officeart/2005/8/layout/hierarchy3"/>
    <dgm:cxn modelId="{A3AA3869-2FE5-4CC7-AF17-1F9DE2ECD725}" srcId="{46BE4EEC-2DD4-4F85-8E92-1FE3FB8253CD}" destId="{B3D363A6-F36E-4EC3-B843-E7FA4E829950}" srcOrd="0" destOrd="0" parTransId="{B3E957F8-58A7-4361-B863-5B781C8F9F74}" sibTransId="{838FC880-0A7C-47BB-BF4D-CF0F5DA72DE9}"/>
    <dgm:cxn modelId="{A197F16C-DBF9-4FEB-924E-2C87C8DE0EFA}" type="presOf" srcId="{D483EABC-BB0B-4F75-A6BE-A95D6B0DC9CD}" destId="{F7B9B18C-2F70-43AB-A785-C69D2C21DB80}" srcOrd="0" destOrd="0" presId="urn:microsoft.com/office/officeart/2005/8/layout/hierarchy3"/>
    <dgm:cxn modelId="{3FA01B5A-0704-4075-BDEC-0D6626C3AE4C}" srcId="{46BE4EEC-2DD4-4F85-8E92-1FE3FB8253CD}" destId="{2B15C766-BAFD-488F-8C61-89D97D26626D}" srcOrd="2" destOrd="0" parTransId="{2D840BEF-101A-49C5-BA93-B6E412ED43DC}" sibTransId="{67826C45-AD8F-48A7-A266-D2C3DECA9EE8}"/>
    <dgm:cxn modelId="{F706DA84-500D-4AFD-8B54-31AAF035EDF9}" type="presOf" srcId="{46BE4EEC-2DD4-4F85-8E92-1FE3FB8253CD}" destId="{5296112A-3111-460B-8F70-7ED76F2BFFFD}" srcOrd="0" destOrd="0" presId="urn:microsoft.com/office/officeart/2005/8/layout/hierarchy3"/>
    <dgm:cxn modelId="{BA6ED294-EEE1-43C4-8F38-532799B201AD}" type="presOf" srcId="{2B15C766-BAFD-488F-8C61-89D97D26626D}" destId="{CADF9D94-DCB6-4EBD-B8FC-7B930406C128}" srcOrd="0" destOrd="0" presId="urn:microsoft.com/office/officeart/2005/8/layout/hierarchy3"/>
    <dgm:cxn modelId="{21FE0D97-B726-49B6-9745-0FB330DD60FA}" type="presOf" srcId="{4DBCEE5A-2308-45C0-B337-60EF3F0143E0}" destId="{D1DEFE22-8727-4024-A6EA-8DE1565D71DB}" srcOrd="0" destOrd="0" presId="urn:microsoft.com/office/officeart/2005/8/layout/hierarchy3"/>
    <dgm:cxn modelId="{2E9C89A8-6ABB-4131-A6C9-87A2485E1029}" type="presOf" srcId="{2D840BEF-101A-49C5-BA93-B6E412ED43DC}" destId="{45E3B6CE-6E7F-4F86-B6C4-2813AAD318E3}" srcOrd="0" destOrd="0" presId="urn:microsoft.com/office/officeart/2005/8/layout/hierarchy3"/>
    <dgm:cxn modelId="{040AABD0-90CB-41B0-9ADC-49D9F3ECFE16}" srcId="{4DBCEE5A-2308-45C0-B337-60EF3F0143E0}" destId="{46BE4EEC-2DD4-4F85-8E92-1FE3FB8253CD}" srcOrd="0" destOrd="0" parTransId="{1B4F3060-84CB-4F67-85EC-C40C73CD03CD}" sibTransId="{E9F563A4-7EA6-4650-9991-5E817FE4288D}"/>
    <dgm:cxn modelId="{D32C37E4-C15E-4499-935C-FE49972402B0}" type="presOf" srcId="{46BE4EEC-2DD4-4F85-8E92-1FE3FB8253CD}" destId="{1EC5F969-6C39-445E-AE0E-5BBDBE4E6541}" srcOrd="1" destOrd="0" presId="urn:microsoft.com/office/officeart/2005/8/layout/hierarchy3"/>
    <dgm:cxn modelId="{20286A5D-FF40-4EA9-9CF4-46CEF875ABED}" type="presParOf" srcId="{D1DEFE22-8727-4024-A6EA-8DE1565D71DB}" destId="{FD9A2AAA-352D-4EA9-9309-773DB26EAA79}" srcOrd="0" destOrd="0" presId="urn:microsoft.com/office/officeart/2005/8/layout/hierarchy3"/>
    <dgm:cxn modelId="{EBB98130-F5C0-424D-AB3D-B22CB0FA1A67}" type="presParOf" srcId="{FD9A2AAA-352D-4EA9-9309-773DB26EAA79}" destId="{B870719A-5F4A-43B0-8D24-603DE6AD103A}" srcOrd="0" destOrd="0" presId="urn:microsoft.com/office/officeart/2005/8/layout/hierarchy3"/>
    <dgm:cxn modelId="{B752D800-6D30-4458-BBE0-91397045DFAA}" type="presParOf" srcId="{B870719A-5F4A-43B0-8D24-603DE6AD103A}" destId="{5296112A-3111-460B-8F70-7ED76F2BFFFD}" srcOrd="0" destOrd="0" presId="urn:microsoft.com/office/officeart/2005/8/layout/hierarchy3"/>
    <dgm:cxn modelId="{159F3D2C-B68B-417B-8A89-6D3716593C37}" type="presParOf" srcId="{B870719A-5F4A-43B0-8D24-603DE6AD103A}" destId="{1EC5F969-6C39-445E-AE0E-5BBDBE4E6541}" srcOrd="1" destOrd="0" presId="urn:microsoft.com/office/officeart/2005/8/layout/hierarchy3"/>
    <dgm:cxn modelId="{D29E442E-169A-4C1D-8320-AC38E88E450E}" type="presParOf" srcId="{FD9A2AAA-352D-4EA9-9309-773DB26EAA79}" destId="{38F4CB07-C576-4C85-878B-053F8D576588}" srcOrd="1" destOrd="0" presId="urn:microsoft.com/office/officeart/2005/8/layout/hierarchy3"/>
    <dgm:cxn modelId="{CE822D8B-C695-4509-A35A-3EA0BEA3330E}" type="presParOf" srcId="{38F4CB07-C576-4C85-878B-053F8D576588}" destId="{EF728086-E938-4124-BE11-C1525738D4F6}" srcOrd="0" destOrd="0" presId="urn:microsoft.com/office/officeart/2005/8/layout/hierarchy3"/>
    <dgm:cxn modelId="{589F3B60-612B-4257-ACAE-22644C236794}" type="presParOf" srcId="{38F4CB07-C576-4C85-878B-053F8D576588}" destId="{B263E0B2-DA90-499E-942B-DDBC9D2E6BF3}" srcOrd="1" destOrd="0" presId="urn:microsoft.com/office/officeart/2005/8/layout/hierarchy3"/>
    <dgm:cxn modelId="{A715D4DA-726A-478F-AECC-64954BC87BE4}" type="presParOf" srcId="{38F4CB07-C576-4C85-878B-053F8D576588}" destId="{33164ADC-E6CC-4F17-ABA3-F9175B703506}" srcOrd="2" destOrd="0" presId="urn:microsoft.com/office/officeart/2005/8/layout/hierarchy3"/>
    <dgm:cxn modelId="{9ADE7669-9B1B-4DE0-8C70-6E4E449F4E57}" type="presParOf" srcId="{38F4CB07-C576-4C85-878B-053F8D576588}" destId="{F7B9B18C-2F70-43AB-A785-C69D2C21DB80}" srcOrd="3" destOrd="0" presId="urn:microsoft.com/office/officeart/2005/8/layout/hierarchy3"/>
    <dgm:cxn modelId="{03D3B0EE-126E-4E8F-9A81-A3BF0BA99722}" type="presParOf" srcId="{38F4CB07-C576-4C85-878B-053F8D576588}" destId="{45E3B6CE-6E7F-4F86-B6C4-2813AAD318E3}" srcOrd="4" destOrd="0" presId="urn:microsoft.com/office/officeart/2005/8/layout/hierarchy3"/>
    <dgm:cxn modelId="{DB5F0C89-03E6-4E5D-8498-F9C1160DD75A}" type="presParOf" srcId="{38F4CB07-C576-4C85-878B-053F8D576588}" destId="{CADF9D94-DCB6-4EBD-B8FC-7B930406C128}" srcOrd="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BBB599-CF9D-4541-9013-7B6A4FAD48CA}" type="doc">
      <dgm:prSet loTypeId="urn:microsoft.com/office/officeart/2005/8/layout/chevron1" loCatId="process" qsTypeId="urn:microsoft.com/office/officeart/2005/8/quickstyle/simple5" qsCatId="simple" csTypeId="urn:microsoft.com/office/officeart/2005/8/colors/accent2_2" csCatId="accent2" phldr="1"/>
      <dgm:spPr/>
    </dgm:pt>
    <dgm:pt modelId="{B5312E0F-7937-4167-BDBA-11E81DA07585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Data</a:t>
          </a:r>
        </a:p>
      </dgm:t>
    </dgm:pt>
    <dgm:pt modelId="{23010DD3-C5C9-482E-9107-681582D2C84E}" type="parTrans" cxnId="{A1BAB75A-C44A-4A28-8F91-960D528FEDB4}">
      <dgm:prSet/>
      <dgm:spPr/>
      <dgm:t>
        <a:bodyPr/>
        <a:lstStyle/>
        <a:p>
          <a:endParaRPr lang="en-IN"/>
        </a:p>
      </dgm:t>
    </dgm:pt>
    <dgm:pt modelId="{37B0038A-DBC6-4606-A36E-EDCEBDFC6534}" type="sibTrans" cxnId="{A1BAB75A-C44A-4A28-8F91-960D528FEDB4}">
      <dgm:prSet/>
      <dgm:spPr/>
      <dgm:t>
        <a:bodyPr/>
        <a:lstStyle/>
        <a:p>
          <a:endParaRPr lang="en-IN"/>
        </a:p>
      </dgm:t>
    </dgm:pt>
    <dgm:pt modelId="{9DA95278-0030-4A2F-9832-8770CDAFE436}">
      <dgm:prSet phldrT="[Text]"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Feature Selection</a:t>
          </a:r>
        </a:p>
      </dgm:t>
    </dgm:pt>
    <dgm:pt modelId="{FB8BC2DF-EC8A-4C9C-971E-EBBAFB54A587}" type="parTrans" cxnId="{90E7A6CE-0AAF-4156-B2AA-671186B5E7C1}">
      <dgm:prSet/>
      <dgm:spPr/>
      <dgm:t>
        <a:bodyPr/>
        <a:lstStyle/>
        <a:p>
          <a:endParaRPr lang="en-IN"/>
        </a:p>
      </dgm:t>
    </dgm:pt>
    <dgm:pt modelId="{E0E304A7-4ED4-4B32-BC7A-BCA099F0356E}" type="sibTrans" cxnId="{90E7A6CE-0AAF-4156-B2AA-671186B5E7C1}">
      <dgm:prSet/>
      <dgm:spPr/>
      <dgm:t>
        <a:bodyPr/>
        <a:lstStyle/>
        <a:p>
          <a:endParaRPr lang="en-IN"/>
        </a:p>
      </dgm:t>
    </dgm:pt>
    <dgm:pt modelId="{B8B9A8D7-5D34-4BB4-B1C3-EF73C54398F7}">
      <dgm:prSet phldrT="[Text]"/>
      <dgm:spPr>
        <a:solidFill>
          <a:srgbClr val="FFCB05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Transformation</a:t>
          </a:r>
        </a:p>
      </dgm:t>
    </dgm:pt>
    <dgm:pt modelId="{A87C73CC-FC1B-478A-9B81-0A1EDF0E8A0C}" type="parTrans" cxnId="{3E26D400-A5CF-47E6-91BD-C39AA7040DCF}">
      <dgm:prSet/>
      <dgm:spPr/>
      <dgm:t>
        <a:bodyPr/>
        <a:lstStyle/>
        <a:p>
          <a:endParaRPr lang="en-IN"/>
        </a:p>
      </dgm:t>
    </dgm:pt>
    <dgm:pt modelId="{0E14E3A4-4E12-4B8A-A496-FCA51DD4A73D}" type="sibTrans" cxnId="{3E26D400-A5CF-47E6-91BD-C39AA7040DCF}">
      <dgm:prSet/>
      <dgm:spPr/>
      <dgm:t>
        <a:bodyPr/>
        <a:lstStyle/>
        <a:p>
          <a:endParaRPr lang="en-IN"/>
        </a:p>
      </dgm:t>
    </dgm:pt>
    <dgm:pt modelId="{83B35D4B-54E3-46DF-A4C7-F13A19B72404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Linear Model</a:t>
          </a:r>
        </a:p>
      </dgm:t>
    </dgm:pt>
    <dgm:pt modelId="{8FDE149D-0CE8-4135-8610-7B7FFB5364EE}" type="parTrans" cxnId="{6C78A9C3-5847-442B-B83C-4E805DDDD003}">
      <dgm:prSet/>
      <dgm:spPr/>
      <dgm:t>
        <a:bodyPr/>
        <a:lstStyle/>
        <a:p>
          <a:endParaRPr lang="en-IN"/>
        </a:p>
      </dgm:t>
    </dgm:pt>
    <dgm:pt modelId="{94D39454-6BAB-49B3-875D-1DE467C3FCA3}" type="sibTrans" cxnId="{6C78A9C3-5847-442B-B83C-4E805DDDD003}">
      <dgm:prSet/>
      <dgm:spPr/>
      <dgm:t>
        <a:bodyPr/>
        <a:lstStyle/>
        <a:p>
          <a:endParaRPr lang="en-IN"/>
        </a:p>
      </dgm:t>
    </dgm:pt>
    <dgm:pt modelId="{0EFE7D5B-1977-4A4E-B0E5-E6546F6BF903}">
      <dgm:prSet/>
      <dgm:spPr>
        <a:solidFill>
          <a:srgbClr val="00274C"/>
        </a:solidFill>
      </dgm:spPr>
      <dgm:t>
        <a:bodyPr/>
        <a:lstStyle/>
        <a:p>
          <a:r>
            <a:rPr lang="en-IN">
              <a:latin typeface="Times New Roman"/>
              <a:cs typeface="Times New Roman"/>
            </a:rPr>
            <a:t>Tests</a:t>
          </a:r>
        </a:p>
      </dgm:t>
    </dgm:pt>
    <dgm:pt modelId="{8421DA54-4645-4B89-969B-2FFA28D9D0F6}" type="parTrans" cxnId="{9E4DB125-F529-48FA-85F5-C43FBE158A78}">
      <dgm:prSet/>
      <dgm:spPr/>
      <dgm:t>
        <a:bodyPr/>
        <a:lstStyle/>
        <a:p>
          <a:endParaRPr lang="en-IN"/>
        </a:p>
      </dgm:t>
    </dgm:pt>
    <dgm:pt modelId="{09CEB580-491D-4FA9-8D98-7B56AD5140A5}" type="sibTrans" cxnId="{9E4DB125-F529-48FA-85F5-C43FBE158A78}">
      <dgm:prSet/>
      <dgm:spPr/>
      <dgm:t>
        <a:bodyPr/>
        <a:lstStyle/>
        <a:p>
          <a:endParaRPr lang="en-IN"/>
        </a:p>
      </dgm:t>
    </dgm:pt>
    <dgm:pt modelId="{9346A40C-EDAE-4BD7-931F-0102257D7BA3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Genomics</a:t>
          </a:r>
        </a:p>
      </dgm:t>
    </dgm:pt>
    <dgm:pt modelId="{FE7D4A7C-60B8-48DA-B757-2CEC06F33571}" type="parTrans" cxnId="{6AFA2DF6-DD3D-403E-9730-22315EC2F64A}">
      <dgm:prSet/>
      <dgm:spPr/>
      <dgm:t>
        <a:bodyPr/>
        <a:lstStyle/>
        <a:p>
          <a:endParaRPr lang="en-IN"/>
        </a:p>
      </dgm:t>
    </dgm:pt>
    <dgm:pt modelId="{96357D75-041D-4432-9052-4E649EA0D03B}" type="sibTrans" cxnId="{6AFA2DF6-DD3D-403E-9730-22315EC2F64A}">
      <dgm:prSet/>
      <dgm:spPr/>
      <dgm:t>
        <a:bodyPr/>
        <a:lstStyle/>
        <a:p>
          <a:endParaRPr lang="en-IN"/>
        </a:p>
      </dgm:t>
    </dgm:pt>
    <dgm:pt modelId="{907F473D-F266-437D-88A7-FE9F2F2B94C5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Imaging</a:t>
          </a:r>
        </a:p>
      </dgm:t>
    </dgm:pt>
    <dgm:pt modelId="{5F6F25C3-9F75-4EF9-A849-EBF4EA0D8419}" type="parTrans" cxnId="{EEAB500B-1158-4D15-BBC4-A875058EB9B9}">
      <dgm:prSet/>
      <dgm:spPr/>
      <dgm:t>
        <a:bodyPr/>
        <a:lstStyle/>
        <a:p>
          <a:endParaRPr lang="en-IN"/>
        </a:p>
      </dgm:t>
    </dgm:pt>
    <dgm:pt modelId="{880EBD6E-25C1-483C-A5F0-E84DB6079397}" type="sibTrans" cxnId="{EEAB500B-1158-4D15-BBC4-A875058EB9B9}">
      <dgm:prSet/>
      <dgm:spPr/>
      <dgm:t>
        <a:bodyPr/>
        <a:lstStyle/>
        <a:p>
          <a:endParaRPr lang="en-IN"/>
        </a:p>
      </dgm:t>
    </dgm:pt>
    <dgm:pt modelId="{DF20489E-8A72-4B45-8E8B-0A9B24AFAA4B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Random Forests</a:t>
          </a:r>
        </a:p>
      </dgm:t>
    </dgm:pt>
    <dgm:pt modelId="{05352FFE-7209-4850-BFA3-7FDA6B9C9E57}" type="parTrans" cxnId="{EE776FB8-1F12-45DD-A8F8-1620DC50879A}">
      <dgm:prSet/>
      <dgm:spPr/>
      <dgm:t>
        <a:bodyPr/>
        <a:lstStyle/>
        <a:p>
          <a:endParaRPr lang="en-IN"/>
        </a:p>
      </dgm:t>
    </dgm:pt>
    <dgm:pt modelId="{78822668-22E0-4196-9D38-68449A654F5A}" type="sibTrans" cxnId="{EE776FB8-1F12-45DD-A8F8-1620DC50879A}">
      <dgm:prSet/>
      <dgm:spPr/>
      <dgm:t>
        <a:bodyPr/>
        <a:lstStyle/>
        <a:p>
          <a:endParaRPr lang="en-IN"/>
        </a:p>
      </dgm:t>
    </dgm:pt>
    <dgm:pt modelId="{AC1F9315-64EF-4080-A1F4-2CFFECCD64F4}">
      <dgm:prSet phldrT="[Text]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Box-Cox </a:t>
          </a:r>
        </a:p>
      </dgm:t>
    </dgm:pt>
    <dgm:pt modelId="{85A03B42-3A0D-4B4E-AF48-9DF6DBA8D2DA}" type="parTrans" cxnId="{4376851B-6423-405F-A922-A0086C13C222}">
      <dgm:prSet/>
      <dgm:spPr/>
      <dgm:t>
        <a:bodyPr/>
        <a:lstStyle/>
        <a:p>
          <a:endParaRPr lang="en-IN"/>
        </a:p>
      </dgm:t>
    </dgm:pt>
    <dgm:pt modelId="{689893F8-77D3-4EB4-8BE2-C4E5C5F2FD66}" type="sibTrans" cxnId="{4376851B-6423-405F-A922-A0086C13C222}">
      <dgm:prSet/>
      <dgm:spPr/>
      <dgm:t>
        <a:bodyPr/>
        <a:lstStyle/>
        <a:p>
          <a:endParaRPr lang="en-IN"/>
        </a:p>
      </dgm:t>
    </dgm:pt>
    <dgm:pt modelId="{6854A756-4580-496D-86E3-17BAC8E310C1}">
      <dgm:prSet phldr="0"/>
      <dgm:spPr/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Ridge Regression</a:t>
          </a:r>
        </a:p>
      </dgm:t>
    </dgm:pt>
    <dgm:pt modelId="{EEE36CEF-05F0-4D45-91D8-4821D47C5C89}" type="parTrans" cxnId="{A456DF7F-1C18-4363-80B8-A10CDED00DA6}">
      <dgm:prSet/>
      <dgm:spPr/>
      <dgm:t>
        <a:bodyPr/>
        <a:lstStyle/>
        <a:p>
          <a:endParaRPr lang="en-IN"/>
        </a:p>
      </dgm:t>
    </dgm:pt>
    <dgm:pt modelId="{96F63E60-AC8F-4DB3-90D5-C1AF5527A35B}" type="sibTrans" cxnId="{A456DF7F-1C18-4363-80B8-A10CDED00DA6}">
      <dgm:prSet/>
      <dgm:spPr/>
      <dgm:t>
        <a:bodyPr/>
        <a:lstStyle/>
        <a:p>
          <a:endParaRPr lang="en-IN"/>
        </a:p>
      </dgm:t>
    </dgm:pt>
    <dgm:pt modelId="{7EA5E515-4494-4891-B9C0-FFBF81B430DC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RMSE</a:t>
          </a:r>
        </a:p>
      </dgm:t>
    </dgm:pt>
    <dgm:pt modelId="{85C1495D-1325-4CCA-A1BB-83FC6EFF23F6}" type="parTrans" cxnId="{8598DF00-5C14-4531-BDFD-399EF5B29B79}">
      <dgm:prSet/>
      <dgm:spPr/>
      <dgm:t>
        <a:bodyPr/>
        <a:lstStyle/>
        <a:p>
          <a:endParaRPr lang="en-IN"/>
        </a:p>
      </dgm:t>
    </dgm:pt>
    <dgm:pt modelId="{E45EB1EB-0CA7-4C7B-9040-485A5EFEEB24}" type="sibTrans" cxnId="{8598DF00-5C14-4531-BDFD-399EF5B29B79}">
      <dgm:prSet/>
      <dgm:spPr/>
      <dgm:t>
        <a:bodyPr/>
        <a:lstStyle/>
        <a:p>
          <a:endParaRPr lang="en-IN"/>
        </a:p>
      </dgm:t>
    </dgm:pt>
    <dgm:pt modelId="{D7C68BEA-70A9-42AD-884A-5961C9043956}">
      <dgm:prSet/>
      <dgm:spPr/>
      <dgm:t>
        <a:bodyPr/>
        <a:lstStyle/>
        <a:p>
          <a:r>
            <a:rPr lang="en-IN">
              <a:latin typeface="Times New Roman"/>
              <a:cs typeface="Times New Roman"/>
            </a:rPr>
            <a:t>Diagnostic Plots</a:t>
          </a:r>
        </a:p>
      </dgm:t>
    </dgm:pt>
    <dgm:pt modelId="{1A18DED0-BC9C-44B7-8B8E-D49D9931D73A}" type="parTrans" cxnId="{FCA57EEF-E5D1-401C-86A8-AF361D3AD2FC}">
      <dgm:prSet/>
      <dgm:spPr/>
      <dgm:t>
        <a:bodyPr/>
        <a:lstStyle/>
        <a:p>
          <a:endParaRPr lang="en-IN"/>
        </a:p>
      </dgm:t>
    </dgm:pt>
    <dgm:pt modelId="{5C52054B-1D34-4A50-8F92-004E318B765F}" type="sibTrans" cxnId="{FCA57EEF-E5D1-401C-86A8-AF361D3AD2FC}">
      <dgm:prSet/>
      <dgm:spPr/>
      <dgm:t>
        <a:bodyPr/>
        <a:lstStyle/>
        <a:p>
          <a:endParaRPr lang="en-IN"/>
        </a:p>
      </dgm:t>
    </dgm:pt>
    <dgm:pt modelId="{98A85B9E-D51B-4012-8CF1-BEB604B7FCE1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Boruta</a:t>
          </a:r>
        </a:p>
      </dgm:t>
    </dgm:pt>
    <dgm:pt modelId="{C3233BD5-7551-4100-AF40-F5A32934C216}" type="parTrans" cxnId="{0766B609-B6C1-43DD-8411-A6D7E3AECEA3}">
      <dgm:prSet/>
      <dgm:spPr/>
      <dgm:t>
        <a:bodyPr/>
        <a:lstStyle/>
        <a:p>
          <a:endParaRPr lang="en-IN"/>
        </a:p>
      </dgm:t>
    </dgm:pt>
    <dgm:pt modelId="{030BF96C-FA99-449A-A394-7B269717AAD9}" type="sibTrans" cxnId="{0766B609-B6C1-43DD-8411-A6D7E3AECEA3}">
      <dgm:prSet/>
      <dgm:spPr/>
      <dgm:t>
        <a:bodyPr/>
        <a:lstStyle/>
        <a:p>
          <a:endParaRPr lang="en-IN"/>
        </a:p>
      </dgm:t>
    </dgm:pt>
    <dgm:pt modelId="{DB32DEBD-DE33-4735-9A45-3318240F36C5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LM</a:t>
          </a:r>
        </a:p>
      </dgm:t>
    </dgm:pt>
    <dgm:pt modelId="{8D410D75-F740-4240-A6EF-AD5EC0D15EC4}" type="parTrans" cxnId="{1892D6C4-75E7-46A3-B916-10E8EF7593C3}">
      <dgm:prSet/>
      <dgm:spPr/>
      <dgm:t>
        <a:bodyPr/>
        <a:lstStyle/>
        <a:p>
          <a:endParaRPr lang="en-IN"/>
        </a:p>
      </dgm:t>
    </dgm:pt>
    <dgm:pt modelId="{0ED69BC6-24A7-4F73-8857-1380DCFF6B23}" type="sibTrans" cxnId="{1892D6C4-75E7-46A3-B916-10E8EF7593C3}">
      <dgm:prSet/>
      <dgm:spPr/>
      <dgm:t>
        <a:bodyPr/>
        <a:lstStyle/>
        <a:p>
          <a:endParaRPr lang="en-IN"/>
        </a:p>
      </dgm:t>
    </dgm:pt>
    <dgm:pt modelId="{94C7F153-30BE-4135-A216-8EAB66D4199C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Bagged Trees</a:t>
          </a:r>
        </a:p>
      </dgm:t>
    </dgm:pt>
    <dgm:pt modelId="{7A279CDA-A1E4-402C-A8F2-09D7795686D7}" type="parTrans" cxnId="{A7882430-4B86-4B68-B65A-B4C2F5DDAA2E}">
      <dgm:prSet/>
      <dgm:spPr/>
      <dgm:t>
        <a:bodyPr/>
        <a:lstStyle/>
        <a:p>
          <a:endParaRPr lang="en-IN"/>
        </a:p>
      </dgm:t>
    </dgm:pt>
    <dgm:pt modelId="{E158B2B2-B3B9-4C2C-A511-57C40DB03684}" type="sibTrans" cxnId="{A7882430-4B86-4B68-B65A-B4C2F5DDAA2E}">
      <dgm:prSet/>
      <dgm:spPr/>
      <dgm:t>
        <a:bodyPr/>
        <a:lstStyle/>
        <a:p>
          <a:endParaRPr lang="en-IN"/>
        </a:p>
      </dgm:t>
    </dgm:pt>
    <dgm:pt modelId="{972312C6-A196-424A-9372-9F6EDD9CC732}">
      <dgm:prSet phldr="0"/>
      <dgm:spPr>
        <a:solidFill>
          <a:srgbClr val="00274C"/>
        </a:solidFill>
      </dgm:spPr>
      <dgm:t>
        <a:bodyPr/>
        <a:lstStyle/>
        <a:p>
          <a:pPr rtl="0"/>
          <a:r>
            <a:rPr lang="en-IN">
              <a:latin typeface="Times New Roman"/>
              <a:cs typeface="Times New Roman"/>
            </a:rPr>
            <a:t>Stability Selection</a:t>
          </a:r>
        </a:p>
      </dgm:t>
    </dgm:pt>
    <dgm:pt modelId="{E343F361-547D-4B28-84EB-65DF315D94C1}" type="parTrans" cxnId="{ADF7857A-44D0-46FD-BF0C-5296C4697D84}">
      <dgm:prSet/>
      <dgm:spPr/>
      <dgm:t>
        <a:bodyPr/>
        <a:lstStyle/>
        <a:p>
          <a:endParaRPr lang="en-US"/>
        </a:p>
      </dgm:t>
    </dgm:pt>
    <dgm:pt modelId="{22CA3B6E-0EF1-4E58-B39F-380663DC001A}" type="sibTrans" cxnId="{ADF7857A-44D0-46FD-BF0C-5296C4697D84}">
      <dgm:prSet/>
      <dgm:spPr/>
      <dgm:t>
        <a:bodyPr/>
        <a:lstStyle/>
        <a:p>
          <a:endParaRPr lang="en-US"/>
        </a:p>
      </dgm:t>
    </dgm:pt>
    <dgm:pt modelId="{A641F6EC-3B77-445D-8361-F06BEEF82825}">
      <dgm:prSet phldr="0"/>
      <dgm:spPr/>
      <dgm:t>
        <a:bodyPr/>
        <a:lstStyle/>
        <a:p>
          <a:r>
            <a:rPr lang="en-IN">
              <a:latin typeface="Times New Roman"/>
              <a:cs typeface="Times New Roman"/>
            </a:rPr>
            <a:t>Robustness</a:t>
          </a:r>
        </a:p>
      </dgm:t>
    </dgm:pt>
    <dgm:pt modelId="{2DEFB209-2EE1-4F3D-A149-E872A76DBF37}" type="parTrans" cxnId="{EDD5BD99-57F9-4764-A43D-15E7D5866CE9}">
      <dgm:prSet/>
      <dgm:spPr/>
      <dgm:t>
        <a:bodyPr/>
        <a:lstStyle/>
        <a:p>
          <a:endParaRPr lang="en-US"/>
        </a:p>
      </dgm:t>
    </dgm:pt>
    <dgm:pt modelId="{0FCCE38C-563D-4EEA-A5F3-E934C47DB16D}" type="sibTrans" cxnId="{EDD5BD99-57F9-4764-A43D-15E7D5866CE9}">
      <dgm:prSet/>
      <dgm:spPr/>
      <dgm:t>
        <a:bodyPr/>
        <a:lstStyle/>
        <a:p>
          <a:endParaRPr lang="en-US"/>
        </a:p>
      </dgm:t>
    </dgm:pt>
    <dgm:pt modelId="{8CAD526D-ADFF-45C7-AEC0-FA8567CAEEA9}">
      <dgm:prSet/>
      <dgm:spPr/>
      <dgm:t>
        <a:bodyPr/>
        <a:lstStyle/>
        <a:p>
          <a:r>
            <a:rPr lang="en-IN" b="0">
              <a:latin typeface="Times New Roman"/>
              <a:cs typeface="Times New Roman"/>
            </a:rPr>
            <a:t>LASSO</a:t>
          </a:r>
        </a:p>
      </dgm:t>
    </dgm:pt>
    <dgm:pt modelId="{D10991A8-25AB-4F40-A262-14F98F0543B5}" type="parTrans" cxnId="{CEE0379C-22F7-4CFD-95D3-995DA08E930E}">
      <dgm:prSet/>
      <dgm:spPr/>
      <dgm:t>
        <a:bodyPr/>
        <a:lstStyle/>
        <a:p>
          <a:endParaRPr lang="en-IN"/>
        </a:p>
      </dgm:t>
    </dgm:pt>
    <dgm:pt modelId="{4C172A92-BCFC-4A53-9724-7911F33B27EA}" type="sibTrans" cxnId="{CEE0379C-22F7-4CFD-95D3-995DA08E930E}">
      <dgm:prSet/>
      <dgm:spPr/>
      <dgm:t>
        <a:bodyPr/>
        <a:lstStyle/>
        <a:p>
          <a:endParaRPr lang="en-IN"/>
        </a:p>
      </dgm:t>
    </dgm:pt>
    <dgm:pt modelId="{20BDEB5B-8899-4E48-852D-497A1E0D9A0E}" type="pres">
      <dgm:prSet presAssocID="{BBBBB599-CF9D-4541-9013-7B6A4FAD48CA}" presName="Name0" presStyleCnt="0">
        <dgm:presLayoutVars>
          <dgm:dir/>
          <dgm:animLvl val="lvl"/>
          <dgm:resizeHandles val="exact"/>
        </dgm:presLayoutVars>
      </dgm:prSet>
      <dgm:spPr/>
    </dgm:pt>
    <dgm:pt modelId="{C307C407-0192-4649-A163-755077C21E87}" type="pres">
      <dgm:prSet presAssocID="{B5312E0F-7937-4167-BDBA-11E81DA07585}" presName="composite" presStyleCnt="0"/>
      <dgm:spPr/>
    </dgm:pt>
    <dgm:pt modelId="{8DCF75AD-AEC2-4378-B07E-9B85618C4F6E}" type="pres">
      <dgm:prSet presAssocID="{B5312E0F-7937-4167-BDBA-11E81DA07585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9783776-C3B0-434F-BDF0-195B1C6B6CC9}" type="pres">
      <dgm:prSet presAssocID="{B5312E0F-7937-4167-BDBA-11E81DA07585}" presName="desTx" presStyleLbl="revTx" presStyleIdx="0" presStyleCnt="6">
        <dgm:presLayoutVars>
          <dgm:bulletEnabled val="1"/>
        </dgm:presLayoutVars>
      </dgm:prSet>
      <dgm:spPr/>
    </dgm:pt>
    <dgm:pt modelId="{D0B1361C-9693-4639-8157-716F6B407E7A}" type="pres">
      <dgm:prSet presAssocID="{37B0038A-DBC6-4606-A36E-EDCEBDFC6534}" presName="space" presStyleCnt="0"/>
      <dgm:spPr/>
    </dgm:pt>
    <dgm:pt modelId="{0896FE5A-8177-4ECE-B11D-EA79A2EFC6B1}" type="pres">
      <dgm:prSet presAssocID="{9DA95278-0030-4A2F-9832-8770CDAFE436}" presName="composite" presStyleCnt="0"/>
      <dgm:spPr/>
    </dgm:pt>
    <dgm:pt modelId="{1CE2A8C4-68C4-418F-A726-FDB952803C9B}" type="pres">
      <dgm:prSet presAssocID="{9DA95278-0030-4A2F-9832-8770CDAFE436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F95126-4171-48FD-9742-EFFF845E9F26}" type="pres">
      <dgm:prSet presAssocID="{9DA95278-0030-4A2F-9832-8770CDAFE436}" presName="desTx" presStyleLbl="revTx" presStyleIdx="1" presStyleCnt="6">
        <dgm:presLayoutVars>
          <dgm:bulletEnabled val="1"/>
        </dgm:presLayoutVars>
      </dgm:prSet>
      <dgm:spPr/>
    </dgm:pt>
    <dgm:pt modelId="{EE41C1F7-2F02-4179-806E-274E47D127DA}" type="pres">
      <dgm:prSet presAssocID="{E0E304A7-4ED4-4B32-BC7A-BCA099F0356E}" presName="space" presStyleCnt="0"/>
      <dgm:spPr/>
    </dgm:pt>
    <dgm:pt modelId="{35E5E125-D47B-44A5-AD1A-B871218E6E2B}" type="pres">
      <dgm:prSet presAssocID="{B8B9A8D7-5D34-4BB4-B1C3-EF73C54398F7}" presName="composite" presStyleCnt="0"/>
      <dgm:spPr/>
    </dgm:pt>
    <dgm:pt modelId="{AF62A1AA-B6E3-4185-8D4F-FB6B63C054AF}" type="pres">
      <dgm:prSet presAssocID="{B8B9A8D7-5D34-4BB4-B1C3-EF73C54398F7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F362DCA-29A5-4953-9EEA-1428B376A117}" type="pres">
      <dgm:prSet presAssocID="{B8B9A8D7-5D34-4BB4-B1C3-EF73C54398F7}" presName="desTx" presStyleLbl="revTx" presStyleIdx="2" presStyleCnt="6">
        <dgm:presLayoutVars>
          <dgm:bulletEnabled val="1"/>
        </dgm:presLayoutVars>
      </dgm:prSet>
      <dgm:spPr/>
    </dgm:pt>
    <dgm:pt modelId="{2F26A080-ADE8-44AD-86B6-D1740ABF0453}" type="pres">
      <dgm:prSet presAssocID="{0E14E3A4-4E12-4B8A-A496-FCA51DD4A73D}" presName="space" presStyleCnt="0"/>
      <dgm:spPr/>
    </dgm:pt>
    <dgm:pt modelId="{32A02388-76D1-4480-AA23-2871CB3BB454}" type="pres">
      <dgm:prSet presAssocID="{972312C6-A196-424A-9372-9F6EDD9CC732}" presName="composite" presStyleCnt="0"/>
      <dgm:spPr/>
    </dgm:pt>
    <dgm:pt modelId="{3934BEAF-0690-4DDB-B141-625F7F41E895}" type="pres">
      <dgm:prSet presAssocID="{972312C6-A196-424A-9372-9F6EDD9CC732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15A645-E147-431F-8ECF-7367D1B5ADA6}" type="pres">
      <dgm:prSet presAssocID="{972312C6-A196-424A-9372-9F6EDD9CC732}" presName="desTx" presStyleLbl="revTx" presStyleIdx="3" presStyleCnt="6">
        <dgm:presLayoutVars>
          <dgm:bulletEnabled val="1"/>
        </dgm:presLayoutVars>
      </dgm:prSet>
      <dgm:spPr/>
    </dgm:pt>
    <dgm:pt modelId="{B20855CE-2D87-4C22-BCC6-1C059839129F}" type="pres">
      <dgm:prSet presAssocID="{22CA3B6E-0EF1-4E58-B39F-380663DC001A}" presName="space" presStyleCnt="0"/>
      <dgm:spPr/>
    </dgm:pt>
    <dgm:pt modelId="{560FB461-4506-40CF-B500-CB48504EB5C4}" type="pres">
      <dgm:prSet presAssocID="{83B35D4B-54E3-46DF-A4C7-F13A19B72404}" presName="composite" presStyleCnt="0"/>
      <dgm:spPr/>
    </dgm:pt>
    <dgm:pt modelId="{771D2646-FC69-4DA8-84A1-38CEECCF4816}" type="pres">
      <dgm:prSet presAssocID="{83B35D4B-54E3-46DF-A4C7-F13A19B7240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1C33654-9714-4194-9342-9CF1B5474ADF}" type="pres">
      <dgm:prSet presAssocID="{83B35D4B-54E3-46DF-A4C7-F13A19B72404}" presName="desTx" presStyleLbl="revTx" presStyleIdx="4" presStyleCnt="6">
        <dgm:presLayoutVars>
          <dgm:bulletEnabled val="1"/>
        </dgm:presLayoutVars>
      </dgm:prSet>
      <dgm:spPr/>
    </dgm:pt>
    <dgm:pt modelId="{D17050D3-4EE3-4378-B7E2-82D8A5270043}" type="pres">
      <dgm:prSet presAssocID="{94D39454-6BAB-49B3-875D-1DE467C3FCA3}" presName="space" presStyleCnt="0"/>
      <dgm:spPr/>
    </dgm:pt>
    <dgm:pt modelId="{B2CB0438-C14B-4D68-8A05-5668160CAA2C}" type="pres">
      <dgm:prSet presAssocID="{0EFE7D5B-1977-4A4E-B0E5-E6546F6BF903}" presName="composite" presStyleCnt="0"/>
      <dgm:spPr/>
    </dgm:pt>
    <dgm:pt modelId="{155C15F6-150D-4F1E-938B-1D653D67EC99}" type="pres">
      <dgm:prSet presAssocID="{0EFE7D5B-1977-4A4E-B0E5-E6546F6BF903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91A66A94-8B3E-43F7-BD09-BB902E37A07A}" type="pres">
      <dgm:prSet presAssocID="{0EFE7D5B-1977-4A4E-B0E5-E6546F6BF903}" presName="desTx" presStyleLbl="revTx" presStyleIdx="5" presStyleCnt="6">
        <dgm:presLayoutVars>
          <dgm:bulletEnabled val="1"/>
        </dgm:presLayoutVars>
      </dgm:prSet>
      <dgm:spPr/>
    </dgm:pt>
  </dgm:ptLst>
  <dgm:cxnLst>
    <dgm:cxn modelId="{3E26D400-A5CF-47E6-91BD-C39AA7040DCF}" srcId="{BBBBB599-CF9D-4541-9013-7B6A4FAD48CA}" destId="{B8B9A8D7-5D34-4BB4-B1C3-EF73C54398F7}" srcOrd="2" destOrd="0" parTransId="{A87C73CC-FC1B-478A-9B81-0A1EDF0E8A0C}" sibTransId="{0E14E3A4-4E12-4B8A-A496-FCA51DD4A73D}"/>
    <dgm:cxn modelId="{8598DF00-5C14-4531-BDFD-399EF5B29B79}" srcId="{0EFE7D5B-1977-4A4E-B0E5-E6546F6BF903}" destId="{7EA5E515-4494-4891-B9C0-FFBF81B430DC}" srcOrd="0" destOrd="0" parTransId="{85C1495D-1325-4CCA-A1BB-83FC6EFF23F6}" sibTransId="{E45EB1EB-0CA7-4C7B-9040-485A5EFEEB24}"/>
    <dgm:cxn modelId="{0766B609-B6C1-43DD-8411-A6D7E3AECEA3}" srcId="{9DA95278-0030-4A2F-9832-8770CDAFE436}" destId="{98A85B9E-D51B-4012-8CF1-BEB604B7FCE1}" srcOrd="2" destOrd="0" parTransId="{C3233BD5-7551-4100-AF40-F5A32934C216}" sibTransId="{030BF96C-FA99-449A-A394-7B269717AAD9}"/>
    <dgm:cxn modelId="{EEAB500B-1158-4D15-BBC4-A875058EB9B9}" srcId="{B5312E0F-7937-4167-BDBA-11E81DA07585}" destId="{907F473D-F266-437D-88A7-FE9F2F2B94C5}" srcOrd="1" destOrd="0" parTransId="{5F6F25C3-9F75-4EF9-A849-EBF4EA0D8419}" sibTransId="{880EBD6E-25C1-483C-A5F0-E84DB6079397}"/>
    <dgm:cxn modelId="{80007F13-7220-4CC3-94DB-1E742DF03FD7}" type="presOf" srcId="{D7C68BEA-70A9-42AD-884A-5961C9043956}" destId="{91A66A94-8B3E-43F7-BD09-BB902E37A07A}" srcOrd="0" destOrd="1" presId="urn:microsoft.com/office/officeart/2005/8/layout/chevron1"/>
    <dgm:cxn modelId="{2AC78B16-F5DB-43DF-9CDF-68ED07EE7A64}" type="presOf" srcId="{DB32DEBD-DE33-4735-9A45-3318240F36C5}" destId="{C0F95126-4171-48FD-9742-EFFF845E9F26}" srcOrd="0" destOrd="3" presId="urn:microsoft.com/office/officeart/2005/8/layout/chevron1"/>
    <dgm:cxn modelId="{4376851B-6423-405F-A922-A0086C13C222}" srcId="{B8B9A8D7-5D34-4BB4-B1C3-EF73C54398F7}" destId="{AC1F9315-64EF-4080-A1F4-2CFFECCD64F4}" srcOrd="0" destOrd="0" parTransId="{85A03B42-3A0D-4B4E-AF48-9DF6DBA8D2DA}" sibTransId="{689893F8-77D3-4EB4-8BE2-C4E5C5F2FD66}"/>
    <dgm:cxn modelId="{07E3D224-EB38-48D9-AB5C-C9BC993E202B}" type="presOf" srcId="{94C7F153-30BE-4135-A216-8EAB66D4199C}" destId="{C0F95126-4171-48FD-9742-EFFF845E9F26}" srcOrd="0" destOrd="4" presId="urn:microsoft.com/office/officeart/2005/8/layout/chevron1"/>
    <dgm:cxn modelId="{9E4DB125-F529-48FA-85F5-C43FBE158A78}" srcId="{BBBBB599-CF9D-4541-9013-7B6A4FAD48CA}" destId="{0EFE7D5B-1977-4A4E-B0E5-E6546F6BF903}" srcOrd="5" destOrd="0" parTransId="{8421DA54-4645-4B89-969B-2FFA28D9D0F6}" sibTransId="{09CEB580-491D-4FA9-8D98-7B56AD5140A5}"/>
    <dgm:cxn modelId="{CC1EA52F-E8D1-462F-84BC-B37E5575D298}" type="presOf" srcId="{83B35D4B-54E3-46DF-A4C7-F13A19B72404}" destId="{771D2646-FC69-4DA8-84A1-38CEECCF4816}" srcOrd="0" destOrd="0" presId="urn:microsoft.com/office/officeart/2005/8/layout/chevron1"/>
    <dgm:cxn modelId="{A7882430-4B86-4B68-B65A-B4C2F5DDAA2E}" srcId="{9DA95278-0030-4A2F-9832-8770CDAFE436}" destId="{94C7F153-30BE-4135-A216-8EAB66D4199C}" srcOrd="4" destOrd="0" parTransId="{7A279CDA-A1E4-402C-A8F2-09D7795686D7}" sibTransId="{E158B2B2-B3B9-4C2C-A511-57C40DB03684}"/>
    <dgm:cxn modelId="{1A361C3E-9C9B-4CC8-85ED-F5FC4EA50A32}" type="presOf" srcId="{7EA5E515-4494-4891-B9C0-FFBF81B430DC}" destId="{91A66A94-8B3E-43F7-BD09-BB902E37A07A}" srcOrd="0" destOrd="0" presId="urn:microsoft.com/office/officeart/2005/8/layout/chevron1"/>
    <dgm:cxn modelId="{926EF83F-6CB0-452A-B3EC-7D538EFDFB7E}" type="presOf" srcId="{6854A756-4580-496D-86E3-17BAC8E310C1}" destId="{71C33654-9714-4194-9342-9CF1B5474ADF}" srcOrd="0" destOrd="0" presId="urn:microsoft.com/office/officeart/2005/8/layout/chevron1"/>
    <dgm:cxn modelId="{15BAF262-5C5C-4D60-A4E3-3A1214FC8F89}" type="presOf" srcId="{972312C6-A196-424A-9372-9F6EDD9CC732}" destId="{3934BEAF-0690-4DDB-B141-625F7F41E895}" srcOrd="0" destOrd="0" presId="urn:microsoft.com/office/officeart/2005/8/layout/chevron1"/>
    <dgm:cxn modelId="{ABC68D63-75EE-4B46-88EA-E0A92E5CE756}" type="presOf" srcId="{DF20489E-8A72-4B45-8E8B-0A9B24AFAA4B}" destId="{C0F95126-4171-48FD-9742-EFFF845E9F26}" srcOrd="0" destOrd="1" presId="urn:microsoft.com/office/officeart/2005/8/layout/chevron1"/>
    <dgm:cxn modelId="{630FE449-C891-4099-AB92-D44D0866ED40}" type="presOf" srcId="{AC1F9315-64EF-4080-A1F4-2CFFECCD64F4}" destId="{EF362DCA-29A5-4953-9EEA-1428B376A117}" srcOrd="0" destOrd="0" presId="urn:microsoft.com/office/officeart/2005/8/layout/chevron1"/>
    <dgm:cxn modelId="{54BD4A4F-60F9-4A0F-AED5-32BB82B18171}" type="presOf" srcId="{8CAD526D-ADFF-45C7-AEC0-FA8567CAEEA9}" destId="{C0F95126-4171-48FD-9742-EFFF845E9F26}" srcOrd="0" destOrd="0" presId="urn:microsoft.com/office/officeart/2005/8/layout/chevron1"/>
    <dgm:cxn modelId="{0A7F3776-B7B0-48A7-B77E-E2B16BCFC1A9}" type="presOf" srcId="{907F473D-F266-437D-88A7-FE9F2F2B94C5}" destId="{09783776-C3B0-434F-BDF0-195B1C6B6CC9}" srcOrd="0" destOrd="1" presId="urn:microsoft.com/office/officeart/2005/8/layout/chevron1"/>
    <dgm:cxn modelId="{B6A94A58-5067-4DAA-9C74-F05B02B74A06}" type="presOf" srcId="{BBBBB599-CF9D-4541-9013-7B6A4FAD48CA}" destId="{20BDEB5B-8899-4E48-852D-497A1E0D9A0E}" srcOrd="0" destOrd="0" presId="urn:microsoft.com/office/officeart/2005/8/layout/chevron1"/>
    <dgm:cxn modelId="{ADF7857A-44D0-46FD-BF0C-5296C4697D84}" srcId="{BBBBB599-CF9D-4541-9013-7B6A4FAD48CA}" destId="{972312C6-A196-424A-9372-9F6EDD9CC732}" srcOrd="3" destOrd="0" parTransId="{E343F361-547D-4B28-84EB-65DF315D94C1}" sibTransId="{22CA3B6E-0EF1-4E58-B39F-380663DC001A}"/>
    <dgm:cxn modelId="{A1BAB75A-C44A-4A28-8F91-960D528FEDB4}" srcId="{BBBBB599-CF9D-4541-9013-7B6A4FAD48CA}" destId="{B5312E0F-7937-4167-BDBA-11E81DA07585}" srcOrd="0" destOrd="0" parTransId="{23010DD3-C5C9-482E-9107-681582D2C84E}" sibTransId="{37B0038A-DBC6-4606-A36E-EDCEBDFC6534}"/>
    <dgm:cxn modelId="{A456DF7F-1C18-4363-80B8-A10CDED00DA6}" srcId="{83B35D4B-54E3-46DF-A4C7-F13A19B72404}" destId="{6854A756-4580-496D-86E3-17BAC8E310C1}" srcOrd="0" destOrd="0" parTransId="{EEE36CEF-05F0-4D45-91D8-4821D47C5C89}" sibTransId="{96F63E60-AC8F-4DB3-90D5-C1AF5527A35B}"/>
    <dgm:cxn modelId="{FCECCC83-F107-43BE-A679-13D1FBFC5676}" type="presOf" srcId="{A641F6EC-3B77-445D-8361-F06BEEF82825}" destId="{4915A645-E147-431F-8ECF-7367D1B5ADA6}" srcOrd="0" destOrd="0" presId="urn:microsoft.com/office/officeart/2005/8/layout/chevron1"/>
    <dgm:cxn modelId="{EDD5BD99-57F9-4764-A43D-15E7D5866CE9}" srcId="{972312C6-A196-424A-9372-9F6EDD9CC732}" destId="{A641F6EC-3B77-445D-8361-F06BEEF82825}" srcOrd="0" destOrd="0" parTransId="{2DEFB209-2EE1-4F3D-A149-E872A76DBF37}" sibTransId="{0FCCE38C-563D-4EEA-A5F3-E934C47DB16D}"/>
    <dgm:cxn modelId="{CEE0379C-22F7-4CFD-95D3-995DA08E930E}" srcId="{9DA95278-0030-4A2F-9832-8770CDAFE436}" destId="{8CAD526D-ADFF-45C7-AEC0-FA8567CAEEA9}" srcOrd="0" destOrd="0" parTransId="{D10991A8-25AB-4F40-A262-14F98F0543B5}" sibTransId="{4C172A92-BCFC-4A53-9724-7911F33B27EA}"/>
    <dgm:cxn modelId="{F30FEAA6-4D5A-44BD-A3B9-91EC6F0852D8}" type="presOf" srcId="{B8B9A8D7-5D34-4BB4-B1C3-EF73C54398F7}" destId="{AF62A1AA-B6E3-4185-8D4F-FB6B63C054AF}" srcOrd="0" destOrd="0" presId="urn:microsoft.com/office/officeart/2005/8/layout/chevron1"/>
    <dgm:cxn modelId="{6153E0B7-DA0C-43B7-89E0-2082C51FA95B}" type="presOf" srcId="{B5312E0F-7937-4167-BDBA-11E81DA07585}" destId="{8DCF75AD-AEC2-4378-B07E-9B85618C4F6E}" srcOrd="0" destOrd="0" presId="urn:microsoft.com/office/officeart/2005/8/layout/chevron1"/>
    <dgm:cxn modelId="{EE776FB8-1F12-45DD-A8F8-1620DC50879A}" srcId="{9DA95278-0030-4A2F-9832-8770CDAFE436}" destId="{DF20489E-8A72-4B45-8E8B-0A9B24AFAA4B}" srcOrd="1" destOrd="0" parTransId="{05352FFE-7209-4850-BFA3-7FDA6B9C9E57}" sibTransId="{78822668-22E0-4196-9D38-68449A654F5A}"/>
    <dgm:cxn modelId="{8B2513BB-1A52-4047-B532-BDA60D033B76}" type="presOf" srcId="{0EFE7D5B-1977-4A4E-B0E5-E6546F6BF903}" destId="{155C15F6-150D-4F1E-938B-1D653D67EC99}" srcOrd="0" destOrd="0" presId="urn:microsoft.com/office/officeart/2005/8/layout/chevron1"/>
    <dgm:cxn modelId="{6C78A9C3-5847-442B-B83C-4E805DDDD003}" srcId="{BBBBB599-CF9D-4541-9013-7B6A4FAD48CA}" destId="{83B35D4B-54E3-46DF-A4C7-F13A19B72404}" srcOrd="4" destOrd="0" parTransId="{8FDE149D-0CE8-4135-8610-7B7FFB5364EE}" sibTransId="{94D39454-6BAB-49B3-875D-1DE467C3FCA3}"/>
    <dgm:cxn modelId="{1892D6C4-75E7-46A3-B916-10E8EF7593C3}" srcId="{9DA95278-0030-4A2F-9832-8770CDAFE436}" destId="{DB32DEBD-DE33-4735-9A45-3318240F36C5}" srcOrd="3" destOrd="0" parTransId="{8D410D75-F740-4240-A6EF-AD5EC0D15EC4}" sibTransId="{0ED69BC6-24A7-4F73-8857-1380DCFF6B23}"/>
    <dgm:cxn modelId="{90E7A6CE-0AAF-4156-B2AA-671186B5E7C1}" srcId="{BBBBB599-CF9D-4541-9013-7B6A4FAD48CA}" destId="{9DA95278-0030-4A2F-9832-8770CDAFE436}" srcOrd="1" destOrd="0" parTransId="{FB8BC2DF-EC8A-4C9C-971E-EBBAFB54A587}" sibTransId="{E0E304A7-4ED4-4B32-BC7A-BCA099F0356E}"/>
    <dgm:cxn modelId="{14833BD4-6B2C-43BC-B4DC-178674EDDA5D}" type="presOf" srcId="{9346A40C-EDAE-4BD7-931F-0102257D7BA3}" destId="{09783776-C3B0-434F-BDF0-195B1C6B6CC9}" srcOrd="0" destOrd="0" presId="urn:microsoft.com/office/officeart/2005/8/layout/chevron1"/>
    <dgm:cxn modelId="{8DCEA9DE-67C6-47E3-8AC2-8FFA325DF89A}" type="presOf" srcId="{98A85B9E-D51B-4012-8CF1-BEB604B7FCE1}" destId="{C0F95126-4171-48FD-9742-EFFF845E9F26}" srcOrd="0" destOrd="2" presId="urn:microsoft.com/office/officeart/2005/8/layout/chevron1"/>
    <dgm:cxn modelId="{FCA57EEF-E5D1-401C-86A8-AF361D3AD2FC}" srcId="{0EFE7D5B-1977-4A4E-B0E5-E6546F6BF903}" destId="{D7C68BEA-70A9-42AD-884A-5961C9043956}" srcOrd="1" destOrd="0" parTransId="{1A18DED0-BC9C-44B7-8B8E-D49D9931D73A}" sibTransId="{5C52054B-1D34-4A50-8F92-004E318B765F}"/>
    <dgm:cxn modelId="{9F456BF4-278A-464C-B683-5B57A6BFC426}" type="presOf" srcId="{9DA95278-0030-4A2F-9832-8770CDAFE436}" destId="{1CE2A8C4-68C4-418F-A726-FDB952803C9B}" srcOrd="0" destOrd="0" presId="urn:microsoft.com/office/officeart/2005/8/layout/chevron1"/>
    <dgm:cxn modelId="{6AFA2DF6-DD3D-403E-9730-22315EC2F64A}" srcId="{B5312E0F-7937-4167-BDBA-11E81DA07585}" destId="{9346A40C-EDAE-4BD7-931F-0102257D7BA3}" srcOrd="0" destOrd="0" parTransId="{FE7D4A7C-60B8-48DA-B757-2CEC06F33571}" sibTransId="{96357D75-041D-4432-9052-4E649EA0D03B}"/>
    <dgm:cxn modelId="{F6522BEE-916F-4C03-B469-B79D742DF31D}" type="presParOf" srcId="{20BDEB5B-8899-4E48-852D-497A1E0D9A0E}" destId="{C307C407-0192-4649-A163-755077C21E87}" srcOrd="0" destOrd="0" presId="urn:microsoft.com/office/officeart/2005/8/layout/chevron1"/>
    <dgm:cxn modelId="{762FB36A-FB6C-4DC8-B4E1-965498B22B3F}" type="presParOf" srcId="{C307C407-0192-4649-A163-755077C21E87}" destId="{8DCF75AD-AEC2-4378-B07E-9B85618C4F6E}" srcOrd="0" destOrd="0" presId="urn:microsoft.com/office/officeart/2005/8/layout/chevron1"/>
    <dgm:cxn modelId="{5585DCA3-15E5-4C5F-8C1F-6A33EFEEA8E9}" type="presParOf" srcId="{C307C407-0192-4649-A163-755077C21E87}" destId="{09783776-C3B0-434F-BDF0-195B1C6B6CC9}" srcOrd="1" destOrd="0" presId="urn:microsoft.com/office/officeart/2005/8/layout/chevron1"/>
    <dgm:cxn modelId="{4B30FD5C-F29E-473B-9154-483D2004231F}" type="presParOf" srcId="{20BDEB5B-8899-4E48-852D-497A1E0D9A0E}" destId="{D0B1361C-9693-4639-8157-716F6B407E7A}" srcOrd="1" destOrd="0" presId="urn:microsoft.com/office/officeart/2005/8/layout/chevron1"/>
    <dgm:cxn modelId="{43ABCC70-AD41-4441-BDBA-CE6AD110964C}" type="presParOf" srcId="{20BDEB5B-8899-4E48-852D-497A1E0D9A0E}" destId="{0896FE5A-8177-4ECE-B11D-EA79A2EFC6B1}" srcOrd="2" destOrd="0" presId="urn:microsoft.com/office/officeart/2005/8/layout/chevron1"/>
    <dgm:cxn modelId="{2AFA4973-5D39-4BE1-B4FF-A85F5D1BF190}" type="presParOf" srcId="{0896FE5A-8177-4ECE-B11D-EA79A2EFC6B1}" destId="{1CE2A8C4-68C4-418F-A726-FDB952803C9B}" srcOrd="0" destOrd="0" presId="urn:microsoft.com/office/officeart/2005/8/layout/chevron1"/>
    <dgm:cxn modelId="{7F8C80FE-D1A9-49F3-B879-0DFB9B17EDB1}" type="presParOf" srcId="{0896FE5A-8177-4ECE-B11D-EA79A2EFC6B1}" destId="{C0F95126-4171-48FD-9742-EFFF845E9F26}" srcOrd="1" destOrd="0" presId="urn:microsoft.com/office/officeart/2005/8/layout/chevron1"/>
    <dgm:cxn modelId="{C9FE1012-482C-41A6-89AE-12238E2E1169}" type="presParOf" srcId="{20BDEB5B-8899-4E48-852D-497A1E0D9A0E}" destId="{EE41C1F7-2F02-4179-806E-274E47D127DA}" srcOrd="3" destOrd="0" presId="urn:microsoft.com/office/officeart/2005/8/layout/chevron1"/>
    <dgm:cxn modelId="{BB1404E6-5DB4-4DD5-9C09-DBBC35A44087}" type="presParOf" srcId="{20BDEB5B-8899-4E48-852D-497A1E0D9A0E}" destId="{35E5E125-D47B-44A5-AD1A-B871218E6E2B}" srcOrd="4" destOrd="0" presId="urn:microsoft.com/office/officeart/2005/8/layout/chevron1"/>
    <dgm:cxn modelId="{F6436269-3461-4B63-B33A-A74EF6BEEC4F}" type="presParOf" srcId="{35E5E125-D47B-44A5-AD1A-B871218E6E2B}" destId="{AF62A1AA-B6E3-4185-8D4F-FB6B63C054AF}" srcOrd="0" destOrd="0" presId="urn:microsoft.com/office/officeart/2005/8/layout/chevron1"/>
    <dgm:cxn modelId="{DE20364E-98BF-4E42-BDE3-3DAF983A0EFD}" type="presParOf" srcId="{35E5E125-D47B-44A5-AD1A-B871218E6E2B}" destId="{EF362DCA-29A5-4953-9EEA-1428B376A117}" srcOrd="1" destOrd="0" presId="urn:microsoft.com/office/officeart/2005/8/layout/chevron1"/>
    <dgm:cxn modelId="{F25FE3EB-8E7B-4ABA-9B56-D8357B68073E}" type="presParOf" srcId="{20BDEB5B-8899-4E48-852D-497A1E0D9A0E}" destId="{2F26A080-ADE8-44AD-86B6-D1740ABF0453}" srcOrd="5" destOrd="0" presId="urn:microsoft.com/office/officeart/2005/8/layout/chevron1"/>
    <dgm:cxn modelId="{90EAB4E6-F0FB-413D-9E6D-3744E40C3B40}" type="presParOf" srcId="{20BDEB5B-8899-4E48-852D-497A1E0D9A0E}" destId="{32A02388-76D1-4480-AA23-2871CB3BB454}" srcOrd="6" destOrd="0" presId="urn:microsoft.com/office/officeart/2005/8/layout/chevron1"/>
    <dgm:cxn modelId="{B7AD4676-C426-4364-B11B-ABA76B3D98E4}" type="presParOf" srcId="{32A02388-76D1-4480-AA23-2871CB3BB454}" destId="{3934BEAF-0690-4DDB-B141-625F7F41E895}" srcOrd="0" destOrd="0" presId="urn:microsoft.com/office/officeart/2005/8/layout/chevron1"/>
    <dgm:cxn modelId="{7CA88269-4C59-4202-81D3-9AD0CF516942}" type="presParOf" srcId="{32A02388-76D1-4480-AA23-2871CB3BB454}" destId="{4915A645-E147-431F-8ECF-7367D1B5ADA6}" srcOrd="1" destOrd="0" presId="urn:microsoft.com/office/officeart/2005/8/layout/chevron1"/>
    <dgm:cxn modelId="{EE4BA8DB-0FF3-47A4-8DC9-33E8EA4ADBAA}" type="presParOf" srcId="{20BDEB5B-8899-4E48-852D-497A1E0D9A0E}" destId="{B20855CE-2D87-4C22-BCC6-1C059839129F}" srcOrd="7" destOrd="0" presId="urn:microsoft.com/office/officeart/2005/8/layout/chevron1"/>
    <dgm:cxn modelId="{0EA58D6A-D14D-4C59-BBDB-2119F70206E1}" type="presParOf" srcId="{20BDEB5B-8899-4E48-852D-497A1E0D9A0E}" destId="{560FB461-4506-40CF-B500-CB48504EB5C4}" srcOrd="8" destOrd="0" presId="urn:microsoft.com/office/officeart/2005/8/layout/chevron1"/>
    <dgm:cxn modelId="{802A8848-5027-4D28-B60C-2EA2FDA6A5EF}" type="presParOf" srcId="{560FB461-4506-40CF-B500-CB48504EB5C4}" destId="{771D2646-FC69-4DA8-84A1-38CEECCF4816}" srcOrd="0" destOrd="0" presId="urn:microsoft.com/office/officeart/2005/8/layout/chevron1"/>
    <dgm:cxn modelId="{E6FBB540-31A1-4827-AA10-369EF7181F45}" type="presParOf" srcId="{560FB461-4506-40CF-B500-CB48504EB5C4}" destId="{71C33654-9714-4194-9342-9CF1B5474ADF}" srcOrd="1" destOrd="0" presId="urn:microsoft.com/office/officeart/2005/8/layout/chevron1"/>
    <dgm:cxn modelId="{2178FED1-E8A8-4A53-86DD-075F59330E62}" type="presParOf" srcId="{20BDEB5B-8899-4E48-852D-497A1E0D9A0E}" destId="{D17050D3-4EE3-4378-B7E2-82D8A5270043}" srcOrd="9" destOrd="0" presId="urn:microsoft.com/office/officeart/2005/8/layout/chevron1"/>
    <dgm:cxn modelId="{41FBAC00-B630-4598-93B2-71D90BE1CCDD}" type="presParOf" srcId="{20BDEB5B-8899-4E48-852D-497A1E0D9A0E}" destId="{B2CB0438-C14B-4D68-8A05-5668160CAA2C}" srcOrd="10" destOrd="0" presId="urn:microsoft.com/office/officeart/2005/8/layout/chevron1"/>
    <dgm:cxn modelId="{49A0127E-4A6D-4E4E-B21B-A610200B3F86}" type="presParOf" srcId="{B2CB0438-C14B-4D68-8A05-5668160CAA2C}" destId="{155C15F6-150D-4F1E-938B-1D653D67EC99}" srcOrd="0" destOrd="0" presId="urn:microsoft.com/office/officeart/2005/8/layout/chevron1"/>
    <dgm:cxn modelId="{8ED7DBF5-354C-42C0-B586-1F53336D66C1}" type="presParOf" srcId="{B2CB0438-C14B-4D68-8A05-5668160CAA2C}" destId="{91A66A94-8B3E-43F7-BD09-BB902E37A07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FFCB0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FFCB0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FFCB0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FFCB0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FFCB0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207E4-FF7D-44C0-9BE2-A12F704509FF}">
      <dsp:nvSpPr>
        <dsp:cNvPr id="0" name=""/>
        <dsp:cNvSpPr/>
      </dsp:nvSpPr>
      <dsp:spPr>
        <a:xfrm>
          <a:off x="77390" y="4134"/>
          <a:ext cx="2278062" cy="1139031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LASSO</a:t>
          </a:r>
        </a:p>
      </dsp:txBody>
      <dsp:txXfrm>
        <a:off x="110751" y="37495"/>
        <a:ext cx="2211340" cy="1072309"/>
      </dsp:txXfrm>
    </dsp:sp>
    <dsp:sp modelId="{B7CC9BE9-B4BE-4C38-AE46-5FF77BDD5404}">
      <dsp:nvSpPr>
        <dsp:cNvPr id="0" name=""/>
        <dsp:cNvSpPr/>
      </dsp:nvSpPr>
      <dsp:spPr>
        <a:xfrm>
          <a:off x="2924968" y="4134"/>
          <a:ext cx="2278062" cy="1139031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Boruta</a:t>
          </a:r>
        </a:p>
      </dsp:txBody>
      <dsp:txXfrm>
        <a:off x="2958329" y="37495"/>
        <a:ext cx="2211340" cy="1072309"/>
      </dsp:txXfrm>
    </dsp:sp>
    <dsp:sp modelId="{5296112A-3111-460B-8F70-7ED76F2BFFFD}">
      <dsp:nvSpPr>
        <dsp:cNvPr id="0" name=""/>
        <dsp:cNvSpPr/>
      </dsp:nvSpPr>
      <dsp:spPr>
        <a:xfrm>
          <a:off x="5772546" y="4134"/>
          <a:ext cx="2278062" cy="1139031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Recursive Feature Elimination</a:t>
          </a:r>
        </a:p>
      </dsp:txBody>
      <dsp:txXfrm>
        <a:off x="5805907" y="37495"/>
        <a:ext cx="2211340" cy="1072309"/>
      </dsp:txXfrm>
    </dsp:sp>
    <dsp:sp modelId="{EF728086-E938-4124-BE11-C1525738D4F6}">
      <dsp:nvSpPr>
        <dsp:cNvPr id="0" name=""/>
        <dsp:cNvSpPr/>
      </dsp:nvSpPr>
      <dsp:spPr>
        <a:xfrm>
          <a:off x="6000353" y="1143165"/>
          <a:ext cx="227806" cy="854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4273"/>
              </a:lnTo>
              <a:lnTo>
                <a:pt x="227806" y="8542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3E0B2-DA90-499E-942B-DDBC9D2E6BF3}">
      <dsp:nvSpPr>
        <dsp:cNvPr id="0" name=""/>
        <dsp:cNvSpPr/>
      </dsp:nvSpPr>
      <dsp:spPr>
        <a:xfrm>
          <a:off x="6228159" y="1427923"/>
          <a:ext cx="1822450" cy="1139031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Random Forests</a:t>
          </a:r>
        </a:p>
      </dsp:txBody>
      <dsp:txXfrm>
        <a:off x="6261520" y="1461284"/>
        <a:ext cx="1755728" cy="1072309"/>
      </dsp:txXfrm>
    </dsp:sp>
    <dsp:sp modelId="{33164ADC-E6CC-4F17-ABA3-F9175B703506}">
      <dsp:nvSpPr>
        <dsp:cNvPr id="0" name=""/>
        <dsp:cNvSpPr/>
      </dsp:nvSpPr>
      <dsp:spPr>
        <a:xfrm>
          <a:off x="6000353" y="1143165"/>
          <a:ext cx="227806" cy="2278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8062"/>
              </a:lnTo>
              <a:lnTo>
                <a:pt x="227806" y="2278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9B18C-2F70-43AB-A785-C69D2C21DB80}">
      <dsp:nvSpPr>
        <dsp:cNvPr id="0" name=""/>
        <dsp:cNvSpPr/>
      </dsp:nvSpPr>
      <dsp:spPr>
        <a:xfrm>
          <a:off x="6228159" y="2851712"/>
          <a:ext cx="1822450" cy="1139031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LM</a:t>
          </a:r>
        </a:p>
      </dsp:txBody>
      <dsp:txXfrm>
        <a:off x="6261520" y="2885073"/>
        <a:ext cx="1755728" cy="1072309"/>
      </dsp:txXfrm>
    </dsp:sp>
    <dsp:sp modelId="{45E3B6CE-6E7F-4F86-B6C4-2813AAD318E3}">
      <dsp:nvSpPr>
        <dsp:cNvPr id="0" name=""/>
        <dsp:cNvSpPr/>
      </dsp:nvSpPr>
      <dsp:spPr>
        <a:xfrm>
          <a:off x="6000353" y="1143165"/>
          <a:ext cx="227806" cy="370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1851"/>
              </a:lnTo>
              <a:lnTo>
                <a:pt x="227806" y="37018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F9D94-DCB6-4EBD-B8FC-7B930406C128}">
      <dsp:nvSpPr>
        <dsp:cNvPr id="0" name=""/>
        <dsp:cNvSpPr/>
      </dsp:nvSpPr>
      <dsp:spPr>
        <a:xfrm>
          <a:off x="6228159" y="4275501"/>
          <a:ext cx="1822450" cy="1139031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Bagged Trees</a:t>
          </a:r>
        </a:p>
      </dsp:txBody>
      <dsp:txXfrm>
        <a:off x="6261520" y="4308862"/>
        <a:ext cx="1755728" cy="10723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207E4-FF7D-44C0-9BE2-A12F704509FF}">
      <dsp:nvSpPr>
        <dsp:cNvPr id="0" name=""/>
        <dsp:cNvSpPr/>
      </dsp:nvSpPr>
      <dsp:spPr>
        <a:xfrm>
          <a:off x="77390" y="4134"/>
          <a:ext cx="2278062" cy="1139031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LASSO</a:t>
          </a:r>
          <a:endParaRPr lang="en-IN" sz="2500" kern="1200">
            <a:latin typeface="Arial" panose="020B0604020202020204"/>
          </a:endParaRPr>
        </a:p>
      </dsp:txBody>
      <dsp:txXfrm>
        <a:off x="110751" y="37495"/>
        <a:ext cx="2211340" cy="1072309"/>
      </dsp:txXfrm>
    </dsp:sp>
    <dsp:sp modelId="{1DC5B2E4-BEEA-456A-853C-30DBB3645461}">
      <dsp:nvSpPr>
        <dsp:cNvPr id="0" name=""/>
        <dsp:cNvSpPr/>
      </dsp:nvSpPr>
      <dsp:spPr>
        <a:xfrm>
          <a:off x="305196" y="1143165"/>
          <a:ext cx="227806" cy="1872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368"/>
              </a:lnTo>
              <a:lnTo>
                <a:pt x="227806" y="18723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299EAD-BCF9-4D1A-9609-73365F9102EA}">
      <dsp:nvSpPr>
        <dsp:cNvPr id="0" name=""/>
        <dsp:cNvSpPr/>
      </dsp:nvSpPr>
      <dsp:spPr>
        <a:xfrm>
          <a:off x="533003" y="1427923"/>
          <a:ext cx="3726655" cy="3175220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Linear regression method that adds penalty term to the loss function to encourage sparsity, resulting in feature selection and regularization</a:t>
          </a:r>
          <a:endParaRPr lang="en-IN" sz="2800" kern="1200" dirty="0">
            <a:latin typeface="+mn-lt"/>
          </a:endParaRPr>
        </a:p>
      </dsp:txBody>
      <dsp:txXfrm>
        <a:off x="626002" y="1520922"/>
        <a:ext cx="3540657" cy="2989222"/>
      </dsp:txXfrm>
    </dsp:sp>
    <dsp:sp modelId="{B7CC9BE9-B4BE-4C38-AE46-5FF77BDD5404}">
      <dsp:nvSpPr>
        <dsp:cNvPr id="0" name=""/>
        <dsp:cNvSpPr/>
      </dsp:nvSpPr>
      <dsp:spPr>
        <a:xfrm>
          <a:off x="2924968" y="4134"/>
          <a:ext cx="2278062" cy="1139031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Boruta</a:t>
          </a:r>
        </a:p>
      </dsp:txBody>
      <dsp:txXfrm>
        <a:off x="2958329" y="37495"/>
        <a:ext cx="2211340" cy="1072309"/>
      </dsp:txXfrm>
    </dsp:sp>
    <dsp:sp modelId="{5296112A-3111-460B-8F70-7ED76F2BFFFD}">
      <dsp:nvSpPr>
        <dsp:cNvPr id="0" name=""/>
        <dsp:cNvSpPr/>
      </dsp:nvSpPr>
      <dsp:spPr>
        <a:xfrm>
          <a:off x="5772546" y="4134"/>
          <a:ext cx="2278062" cy="1139031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Recursive Feature Elimination</a:t>
          </a:r>
        </a:p>
      </dsp:txBody>
      <dsp:txXfrm>
        <a:off x="5805907" y="37495"/>
        <a:ext cx="2211340" cy="1072309"/>
      </dsp:txXfrm>
    </dsp:sp>
    <dsp:sp modelId="{EF728086-E938-4124-BE11-C1525738D4F6}">
      <dsp:nvSpPr>
        <dsp:cNvPr id="0" name=""/>
        <dsp:cNvSpPr/>
      </dsp:nvSpPr>
      <dsp:spPr>
        <a:xfrm>
          <a:off x="6000353" y="1143165"/>
          <a:ext cx="227806" cy="854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4273"/>
              </a:lnTo>
              <a:lnTo>
                <a:pt x="227806" y="8542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3E0B2-DA90-499E-942B-DDBC9D2E6BF3}">
      <dsp:nvSpPr>
        <dsp:cNvPr id="0" name=""/>
        <dsp:cNvSpPr/>
      </dsp:nvSpPr>
      <dsp:spPr>
        <a:xfrm>
          <a:off x="6228159" y="1427923"/>
          <a:ext cx="1822450" cy="1139031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Random Forests</a:t>
          </a:r>
        </a:p>
      </dsp:txBody>
      <dsp:txXfrm>
        <a:off x="6261520" y="1461284"/>
        <a:ext cx="1755728" cy="1072309"/>
      </dsp:txXfrm>
    </dsp:sp>
    <dsp:sp modelId="{33164ADC-E6CC-4F17-ABA3-F9175B703506}">
      <dsp:nvSpPr>
        <dsp:cNvPr id="0" name=""/>
        <dsp:cNvSpPr/>
      </dsp:nvSpPr>
      <dsp:spPr>
        <a:xfrm>
          <a:off x="6000353" y="1143165"/>
          <a:ext cx="227806" cy="2278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8062"/>
              </a:lnTo>
              <a:lnTo>
                <a:pt x="227806" y="2278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9B18C-2F70-43AB-A785-C69D2C21DB80}">
      <dsp:nvSpPr>
        <dsp:cNvPr id="0" name=""/>
        <dsp:cNvSpPr/>
      </dsp:nvSpPr>
      <dsp:spPr>
        <a:xfrm>
          <a:off x="6228159" y="2851712"/>
          <a:ext cx="1822450" cy="1139031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LM</a:t>
          </a:r>
        </a:p>
      </dsp:txBody>
      <dsp:txXfrm>
        <a:off x="6261520" y="2885073"/>
        <a:ext cx="1755728" cy="1072309"/>
      </dsp:txXfrm>
    </dsp:sp>
    <dsp:sp modelId="{45E3B6CE-6E7F-4F86-B6C4-2813AAD318E3}">
      <dsp:nvSpPr>
        <dsp:cNvPr id="0" name=""/>
        <dsp:cNvSpPr/>
      </dsp:nvSpPr>
      <dsp:spPr>
        <a:xfrm>
          <a:off x="6000353" y="1143165"/>
          <a:ext cx="227806" cy="370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1851"/>
              </a:lnTo>
              <a:lnTo>
                <a:pt x="227806" y="37018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F9D94-DCB6-4EBD-B8FC-7B930406C128}">
      <dsp:nvSpPr>
        <dsp:cNvPr id="0" name=""/>
        <dsp:cNvSpPr/>
      </dsp:nvSpPr>
      <dsp:spPr>
        <a:xfrm>
          <a:off x="6228159" y="4275501"/>
          <a:ext cx="1822450" cy="1139031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Bagged Trees</a:t>
          </a:r>
        </a:p>
      </dsp:txBody>
      <dsp:txXfrm>
        <a:off x="6261520" y="4308862"/>
        <a:ext cx="1755728" cy="10723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207E4-FF7D-44C0-9BE2-A12F704509FF}">
      <dsp:nvSpPr>
        <dsp:cNvPr id="0" name=""/>
        <dsp:cNvSpPr/>
      </dsp:nvSpPr>
      <dsp:spPr>
        <a:xfrm>
          <a:off x="2916" y="172280"/>
          <a:ext cx="2142658" cy="1071329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LASSO</a:t>
          </a:r>
        </a:p>
      </dsp:txBody>
      <dsp:txXfrm>
        <a:off x="34294" y="203658"/>
        <a:ext cx="2079902" cy="1008573"/>
      </dsp:txXfrm>
    </dsp:sp>
    <dsp:sp modelId="{B7CC9BE9-B4BE-4C38-AE46-5FF77BDD5404}">
      <dsp:nvSpPr>
        <dsp:cNvPr id="0" name=""/>
        <dsp:cNvSpPr/>
      </dsp:nvSpPr>
      <dsp:spPr>
        <a:xfrm>
          <a:off x="2681239" y="172280"/>
          <a:ext cx="2142658" cy="1071329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Boruta</a:t>
          </a:r>
        </a:p>
      </dsp:txBody>
      <dsp:txXfrm>
        <a:off x="2712617" y="203658"/>
        <a:ext cx="2079902" cy="1008573"/>
      </dsp:txXfrm>
    </dsp:sp>
    <dsp:sp modelId="{C6772B26-57F0-4C86-9770-75FC51DA6D7F}">
      <dsp:nvSpPr>
        <dsp:cNvPr id="0" name=""/>
        <dsp:cNvSpPr/>
      </dsp:nvSpPr>
      <dsp:spPr>
        <a:xfrm>
          <a:off x="2895505" y="1243609"/>
          <a:ext cx="214265" cy="1671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037"/>
              </a:lnTo>
              <a:lnTo>
                <a:pt x="214265" y="16710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A5473-5A15-4796-88FB-66FAF24E15F8}">
      <dsp:nvSpPr>
        <dsp:cNvPr id="0" name=""/>
        <dsp:cNvSpPr/>
      </dsp:nvSpPr>
      <dsp:spPr>
        <a:xfrm>
          <a:off x="3109771" y="1511441"/>
          <a:ext cx="3361504" cy="2806410"/>
        </a:xfrm>
        <a:prstGeom prst="roundRect">
          <a:avLst>
            <a:gd name="adj" fmla="val 10000"/>
          </a:avLst>
        </a:prstGeom>
        <a:solidFill>
          <a:srgbClr val="FFCB0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/>
              <a:ea typeface="+mn-ea"/>
              <a:cs typeface="+mn-cs"/>
            </a:rPr>
            <a:t>Identifies important </a:t>
          </a:r>
          <a:r>
            <a:rPr lang="en-US" sz="2100" kern="1200"/>
            <a:t>variables by comparing importance of original features with that of shadow variables, facilitating robust and accurate model building</a:t>
          </a:r>
          <a:r>
            <a:rPr lang="en-US" sz="2100" kern="1200">
              <a:latin typeface="Arial" panose="020B0604020202020204"/>
            </a:rPr>
            <a:t> </a:t>
          </a:r>
          <a:endParaRPr lang="en-IN" sz="2100" kern="1200"/>
        </a:p>
      </dsp:txBody>
      <dsp:txXfrm>
        <a:off x="3191968" y="1593638"/>
        <a:ext cx="3197110" cy="2642016"/>
      </dsp:txXfrm>
    </dsp:sp>
    <dsp:sp modelId="{5296112A-3111-460B-8F70-7ED76F2BFFFD}">
      <dsp:nvSpPr>
        <dsp:cNvPr id="0" name=""/>
        <dsp:cNvSpPr/>
      </dsp:nvSpPr>
      <dsp:spPr>
        <a:xfrm>
          <a:off x="6578409" y="172280"/>
          <a:ext cx="2142658" cy="1071329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Recursive Feature Elimination</a:t>
          </a:r>
        </a:p>
      </dsp:txBody>
      <dsp:txXfrm>
        <a:off x="6609787" y="203658"/>
        <a:ext cx="2079902" cy="1008573"/>
      </dsp:txXfrm>
    </dsp:sp>
    <dsp:sp modelId="{EF728086-E938-4124-BE11-C1525738D4F6}">
      <dsp:nvSpPr>
        <dsp:cNvPr id="0" name=""/>
        <dsp:cNvSpPr/>
      </dsp:nvSpPr>
      <dsp:spPr>
        <a:xfrm>
          <a:off x="6792674" y="1243609"/>
          <a:ext cx="214265" cy="803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3496"/>
              </a:lnTo>
              <a:lnTo>
                <a:pt x="214265" y="803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3E0B2-DA90-499E-942B-DDBC9D2E6BF3}">
      <dsp:nvSpPr>
        <dsp:cNvPr id="0" name=""/>
        <dsp:cNvSpPr/>
      </dsp:nvSpPr>
      <dsp:spPr>
        <a:xfrm>
          <a:off x="7006940" y="1511441"/>
          <a:ext cx="1714126" cy="1071329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Random Forests</a:t>
          </a:r>
        </a:p>
      </dsp:txBody>
      <dsp:txXfrm>
        <a:off x="7038318" y="1542819"/>
        <a:ext cx="1651370" cy="1008573"/>
      </dsp:txXfrm>
    </dsp:sp>
    <dsp:sp modelId="{33164ADC-E6CC-4F17-ABA3-F9175B703506}">
      <dsp:nvSpPr>
        <dsp:cNvPr id="0" name=""/>
        <dsp:cNvSpPr/>
      </dsp:nvSpPr>
      <dsp:spPr>
        <a:xfrm>
          <a:off x="6792674" y="1243609"/>
          <a:ext cx="214265" cy="2142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2658"/>
              </a:lnTo>
              <a:lnTo>
                <a:pt x="214265" y="21426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9B18C-2F70-43AB-A785-C69D2C21DB80}">
      <dsp:nvSpPr>
        <dsp:cNvPr id="0" name=""/>
        <dsp:cNvSpPr/>
      </dsp:nvSpPr>
      <dsp:spPr>
        <a:xfrm>
          <a:off x="7006940" y="2850603"/>
          <a:ext cx="1714126" cy="1071329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LM</a:t>
          </a:r>
        </a:p>
      </dsp:txBody>
      <dsp:txXfrm>
        <a:off x="7038318" y="2881981"/>
        <a:ext cx="1651370" cy="1008573"/>
      </dsp:txXfrm>
    </dsp:sp>
    <dsp:sp modelId="{45E3B6CE-6E7F-4F86-B6C4-2813AAD318E3}">
      <dsp:nvSpPr>
        <dsp:cNvPr id="0" name=""/>
        <dsp:cNvSpPr/>
      </dsp:nvSpPr>
      <dsp:spPr>
        <a:xfrm>
          <a:off x="6792674" y="1243609"/>
          <a:ext cx="214265" cy="3481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1819"/>
              </a:lnTo>
              <a:lnTo>
                <a:pt x="214265" y="34818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F9D94-DCB6-4EBD-B8FC-7B930406C128}">
      <dsp:nvSpPr>
        <dsp:cNvPr id="0" name=""/>
        <dsp:cNvSpPr/>
      </dsp:nvSpPr>
      <dsp:spPr>
        <a:xfrm>
          <a:off x="7006940" y="4189764"/>
          <a:ext cx="1714126" cy="1071329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Bagged Trees</a:t>
          </a:r>
        </a:p>
      </dsp:txBody>
      <dsp:txXfrm>
        <a:off x="7038318" y="4221142"/>
        <a:ext cx="1651370" cy="10085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6112A-3111-460B-8F70-7ED76F2BFFFD}">
      <dsp:nvSpPr>
        <dsp:cNvPr id="0" name=""/>
        <dsp:cNvSpPr/>
      </dsp:nvSpPr>
      <dsp:spPr>
        <a:xfrm>
          <a:off x="475514" y="1517"/>
          <a:ext cx="2280266" cy="1140133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Recursive Feature Elimination</a:t>
          </a:r>
        </a:p>
      </dsp:txBody>
      <dsp:txXfrm>
        <a:off x="508907" y="34910"/>
        <a:ext cx="2213480" cy="1073347"/>
      </dsp:txXfrm>
    </dsp:sp>
    <dsp:sp modelId="{EF728086-E938-4124-BE11-C1525738D4F6}">
      <dsp:nvSpPr>
        <dsp:cNvPr id="0" name=""/>
        <dsp:cNvSpPr/>
      </dsp:nvSpPr>
      <dsp:spPr>
        <a:xfrm>
          <a:off x="703541" y="1141650"/>
          <a:ext cx="231652" cy="855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5099"/>
              </a:lnTo>
              <a:lnTo>
                <a:pt x="231652" y="8550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3E0B2-DA90-499E-942B-DDBC9D2E6BF3}">
      <dsp:nvSpPr>
        <dsp:cNvPr id="0" name=""/>
        <dsp:cNvSpPr/>
      </dsp:nvSpPr>
      <dsp:spPr>
        <a:xfrm>
          <a:off x="935193" y="1426683"/>
          <a:ext cx="1824212" cy="1140133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Random Forests</a:t>
          </a:r>
        </a:p>
      </dsp:txBody>
      <dsp:txXfrm>
        <a:off x="968586" y="1460076"/>
        <a:ext cx="1757426" cy="1073347"/>
      </dsp:txXfrm>
    </dsp:sp>
    <dsp:sp modelId="{33164ADC-E6CC-4F17-ABA3-F9175B703506}">
      <dsp:nvSpPr>
        <dsp:cNvPr id="0" name=""/>
        <dsp:cNvSpPr/>
      </dsp:nvSpPr>
      <dsp:spPr>
        <a:xfrm>
          <a:off x="703541" y="1141650"/>
          <a:ext cx="231652" cy="228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0266"/>
              </a:lnTo>
              <a:lnTo>
                <a:pt x="231652" y="22802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9B18C-2F70-43AB-A785-C69D2C21DB80}">
      <dsp:nvSpPr>
        <dsp:cNvPr id="0" name=""/>
        <dsp:cNvSpPr/>
      </dsp:nvSpPr>
      <dsp:spPr>
        <a:xfrm>
          <a:off x="935193" y="2851850"/>
          <a:ext cx="1824212" cy="1140133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LM</a:t>
          </a:r>
        </a:p>
      </dsp:txBody>
      <dsp:txXfrm>
        <a:off x="968586" y="2885243"/>
        <a:ext cx="1757426" cy="1073347"/>
      </dsp:txXfrm>
    </dsp:sp>
    <dsp:sp modelId="{45E3B6CE-6E7F-4F86-B6C4-2813AAD318E3}">
      <dsp:nvSpPr>
        <dsp:cNvPr id="0" name=""/>
        <dsp:cNvSpPr/>
      </dsp:nvSpPr>
      <dsp:spPr>
        <a:xfrm>
          <a:off x="703541" y="1141650"/>
          <a:ext cx="231652" cy="3705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432"/>
              </a:lnTo>
              <a:lnTo>
                <a:pt x="231652" y="3705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F9D94-DCB6-4EBD-B8FC-7B930406C128}">
      <dsp:nvSpPr>
        <dsp:cNvPr id="0" name=""/>
        <dsp:cNvSpPr/>
      </dsp:nvSpPr>
      <dsp:spPr>
        <a:xfrm>
          <a:off x="935193" y="4277016"/>
          <a:ext cx="1824212" cy="1140133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Bagged Trees</a:t>
          </a:r>
        </a:p>
      </dsp:txBody>
      <dsp:txXfrm>
        <a:off x="968586" y="4310409"/>
        <a:ext cx="1757426" cy="10733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6112A-3111-460B-8F70-7ED76F2BFFFD}">
      <dsp:nvSpPr>
        <dsp:cNvPr id="0" name=""/>
        <dsp:cNvSpPr/>
      </dsp:nvSpPr>
      <dsp:spPr>
        <a:xfrm>
          <a:off x="475514" y="1517"/>
          <a:ext cx="2280266" cy="1140133"/>
        </a:xfrm>
        <a:prstGeom prst="roundRect">
          <a:avLst>
            <a:gd name="adj" fmla="val 10000"/>
          </a:avLst>
        </a:prstGeom>
        <a:solidFill>
          <a:srgbClr val="0027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Recursive Feature Elimination</a:t>
          </a:r>
        </a:p>
      </dsp:txBody>
      <dsp:txXfrm>
        <a:off x="508907" y="34910"/>
        <a:ext cx="2213480" cy="1073347"/>
      </dsp:txXfrm>
    </dsp:sp>
    <dsp:sp modelId="{EF728086-E938-4124-BE11-C1525738D4F6}">
      <dsp:nvSpPr>
        <dsp:cNvPr id="0" name=""/>
        <dsp:cNvSpPr/>
      </dsp:nvSpPr>
      <dsp:spPr>
        <a:xfrm>
          <a:off x="703541" y="1141650"/>
          <a:ext cx="231652" cy="855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5099"/>
              </a:lnTo>
              <a:lnTo>
                <a:pt x="231652" y="8550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3E0B2-DA90-499E-942B-DDBC9D2E6BF3}">
      <dsp:nvSpPr>
        <dsp:cNvPr id="0" name=""/>
        <dsp:cNvSpPr/>
      </dsp:nvSpPr>
      <dsp:spPr>
        <a:xfrm>
          <a:off x="935193" y="1426683"/>
          <a:ext cx="1824212" cy="1140133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Random Forests</a:t>
          </a:r>
        </a:p>
      </dsp:txBody>
      <dsp:txXfrm>
        <a:off x="968586" y="1460076"/>
        <a:ext cx="1757426" cy="1073347"/>
      </dsp:txXfrm>
    </dsp:sp>
    <dsp:sp modelId="{33164ADC-E6CC-4F17-ABA3-F9175B703506}">
      <dsp:nvSpPr>
        <dsp:cNvPr id="0" name=""/>
        <dsp:cNvSpPr/>
      </dsp:nvSpPr>
      <dsp:spPr>
        <a:xfrm>
          <a:off x="703541" y="1141650"/>
          <a:ext cx="231652" cy="2280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0266"/>
              </a:lnTo>
              <a:lnTo>
                <a:pt x="231652" y="22802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9B18C-2F70-43AB-A785-C69D2C21DB80}">
      <dsp:nvSpPr>
        <dsp:cNvPr id="0" name=""/>
        <dsp:cNvSpPr/>
      </dsp:nvSpPr>
      <dsp:spPr>
        <a:xfrm>
          <a:off x="935193" y="2851850"/>
          <a:ext cx="1824212" cy="1140133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LM</a:t>
          </a:r>
        </a:p>
      </dsp:txBody>
      <dsp:txXfrm>
        <a:off x="968586" y="2885243"/>
        <a:ext cx="1757426" cy="1073347"/>
      </dsp:txXfrm>
    </dsp:sp>
    <dsp:sp modelId="{45E3B6CE-6E7F-4F86-B6C4-2813AAD318E3}">
      <dsp:nvSpPr>
        <dsp:cNvPr id="0" name=""/>
        <dsp:cNvSpPr/>
      </dsp:nvSpPr>
      <dsp:spPr>
        <a:xfrm>
          <a:off x="703541" y="1141650"/>
          <a:ext cx="231652" cy="3705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432"/>
              </a:lnTo>
              <a:lnTo>
                <a:pt x="231652" y="3705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F9D94-DCB6-4EBD-B8FC-7B930406C128}">
      <dsp:nvSpPr>
        <dsp:cNvPr id="0" name=""/>
        <dsp:cNvSpPr/>
      </dsp:nvSpPr>
      <dsp:spPr>
        <a:xfrm>
          <a:off x="935193" y="4277016"/>
          <a:ext cx="1824212" cy="1140133"/>
        </a:xfrm>
        <a:prstGeom prst="roundRect">
          <a:avLst>
            <a:gd name="adj" fmla="val 10000"/>
          </a:avLst>
        </a:prstGeom>
        <a:solidFill>
          <a:srgbClr val="FFCB05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/>
            <a:t>Bagged Trees</a:t>
          </a:r>
        </a:p>
      </dsp:txBody>
      <dsp:txXfrm>
        <a:off x="968586" y="4310409"/>
        <a:ext cx="1757426" cy="10733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F75AD-AEC2-4378-B07E-9B85618C4F6E}">
      <dsp:nvSpPr>
        <dsp:cNvPr id="0" name=""/>
        <dsp:cNvSpPr/>
      </dsp:nvSpPr>
      <dsp:spPr>
        <a:xfrm>
          <a:off x="7120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Data</a:t>
          </a:r>
        </a:p>
      </dsp:txBody>
      <dsp:txXfrm>
        <a:off x="358120" y="1127007"/>
        <a:ext cx="1152026" cy="702000"/>
      </dsp:txXfrm>
    </dsp:sp>
    <dsp:sp modelId="{09783776-C3B0-434F-BDF0-195B1C6B6CC9}">
      <dsp:nvSpPr>
        <dsp:cNvPr id="0" name=""/>
        <dsp:cNvSpPr/>
      </dsp:nvSpPr>
      <dsp:spPr>
        <a:xfrm>
          <a:off x="7120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Genomics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Imaging</a:t>
          </a:r>
        </a:p>
      </dsp:txBody>
      <dsp:txXfrm>
        <a:off x="7120" y="1916757"/>
        <a:ext cx="1483221" cy="978960"/>
      </dsp:txXfrm>
    </dsp:sp>
    <dsp:sp modelId="{1CE2A8C4-68C4-418F-A726-FDB952803C9B}">
      <dsp:nvSpPr>
        <dsp:cNvPr id="0" name=""/>
        <dsp:cNvSpPr/>
      </dsp:nvSpPr>
      <dsp:spPr>
        <a:xfrm>
          <a:off x="1645147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Feature Selection</a:t>
          </a:r>
        </a:p>
      </dsp:txBody>
      <dsp:txXfrm>
        <a:off x="1996147" y="1127007"/>
        <a:ext cx="1152026" cy="702000"/>
      </dsp:txXfrm>
    </dsp:sp>
    <dsp:sp modelId="{C0F95126-4171-48FD-9742-EFFF845E9F26}">
      <dsp:nvSpPr>
        <dsp:cNvPr id="0" name=""/>
        <dsp:cNvSpPr/>
      </dsp:nvSpPr>
      <dsp:spPr>
        <a:xfrm>
          <a:off x="1645147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LASSO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Random Forests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Boruta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LM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0" kern="1200">
              <a:latin typeface="Times New Roman"/>
              <a:cs typeface="Times New Roman"/>
            </a:rPr>
            <a:t>Bagged Trees</a:t>
          </a:r>
        </a:p>
      </dsp:txBody>
      <dsp:txXfrm>
        <a:off x="1645147" y="1916757"/>
        <a:ext cx="1483221" cy="978960"/>
      </dsp:txXfrm>
    </dsp:sp>
    <dsp:sp modelId="{AF62A1AA-B6E3-4185-8D4F-FB6B63C054AF}">
      <dsp:nvSpPr>
        <dsp:cNvPr id="0" name=""/>
        <dsp:cNvSpPr/>
      </dsp:nvSpPr>
      <dsp:spPr>
        <a:xfrm>
          <a:off x="3283173" y="1127007"/>
          <a:ext cx="1854026" cy="702000"/>
        </a:xfrm>
        <a:prstGeom prst="chevron">
          <a:avLst/>
        </a:prstGeom>
        <a:solidFill>
          <a:srgbClr val="FFCB0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Transformation</a:t>
          </a:r>
        </a:p>
      </dsp:txBody>
      <dsp:txXfrm>
        <a:off x="3634173" y="1127007"/>
        <a:ext cx="1152026" cy="702000"/>
      </dsp:txXfrm>
    </dsp:sp>
    <dsp:sp modelId="{EF362DCA-29A5-4953-9EEA-1428B376A117}">
      <dsp:nvSpPr>
        <dsp:cNvPr id="0" name=""/>
        <dsp:cNvSpPr/>
      </dsp:nvSpPr>
      <dsp:spPr>
        <a:xfrm>
          <a:off x="3283173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Box-Cox </a:t>
          </a:r>
        </a:p>
      </dsp:txBody>
      <dsp:txXfrm>
        <a:off x="3283173" y="1916757"/>
        <a:ext cx="1483221" cy="978960"/>
      </dsp:txXfrm>
    </dsp:sp>
    <dsp:sp modelId="{3934BEAF-0690-4DDB-B141-625F7F41E895}">
      <dsp:nvSpPr>
        <dsp:cNvPr id="0" name=""/>
        <dsp:cNvSpPr/>
      </dsp:nvSpPr>
      <dsp:spPr>
        <a:xfrm>
          <a:off x="4921199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Stability Selection</a:t>
          </a:r>
        </a:p>
      </dsp:txBody>
      <dsp:txXfrm>
        <a:off x="5272199" y="1127007"/>
        <a:ext cx="1152026" cy="702000"/>
      </dsp:txXfrm>
    </dsp:sp>
    <dsp:sp modelId="{4915A645-E147-431F-8ECF-7367D1B5ADA6}">
      <dsp:nvSpPr>
        <dsp:cNvPr id="0" name=""/>
        <dsp:cNvSpPr/>
      </dsp:nvSpPr>
      <dsp:spPr>
        <a:xfrm>
          <a:off x="4921199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Robustness</a:t>
          </a:r>
        </a:p>
      </dsp:txBody>
      <dsp:txXfrm>
        <a:off x="4921199" y="1916757"/>
        <a:ext cx="1483221" cy="978960"/>
      </dsp:txXfrm>
    </dsp:sp>
    <dsp:sp modelId="{771D2646-FC69-4DA8-84A1-38CEECCF4816}">
      <dsp:nvSpPr>
        <dsp:cNvPr id="0" name=""/>
        <dsp:cNvSpPr/>
      </dsp:nvSpPr>
      <dsp:spPr>
        <a:xfrm>
          <a:off x="6559226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Linear Model</a:t>
          </a:r>
        </a:p>
      </dsp:txBody>
      <dsp:txXfrm>
        <a:off x="6910226" y="1127007"/>
        <a:ext cx="1152026" cy="702000"/>
      </dsp:txXfrm>
    </dsp:sp>
    <dsp:sp modelId="{71C33654-9714-4194-9342-9CF1B5474ADF}">
      <dsp:nvSpPr>
        <dsp:cNvPr id="0" name=""/>
        <dsp:cNvSpPr/>
      </dsp:nvSpPr>
      <dsp:spPr>
        <a:xfrm>
          <a:off x="6559226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Ridge Regression</a:t>
          </a:r>
        </a:p>
      </dsp:txBody>
      <dsp:txXfrm>
        <a:off x="6559226" y="1916757"/>
        <a:ext cx="1483221" cy="978960"/>
      </dsp:txXfrm>
    </dsp:sp>
    <dsp:sp modelId="{155C15F6-150D-4F1E-938B-1D653D67EC99}">
      <dsp:nvSpPr>
        <dsp:cNvPr id="0" name=""/>
        <dsp:cNvSpPr/>
      </dsp:nvSpPr>
      <dsp:spPr>
        <a:xfrm>
          <a:off x="8197252" y="1127007"/>
          <a:ext cx="1854026" cy="702000"/>
        </a:xfrm>
        <a:prstGeom prst="chevron">
          <a:avLst/>
        </a:prstGeom>
        <a:solidFill>
          <a:srgbClr val="00274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/>
              <a:cs typeface="Times New Roman"/>
            </a:rPr>
            <a:t>Tests</a:t>
          </a:r>
        </a:p>
      </dsp:txBody>
      <dsp:txXfrm>
        <a:off x="8548252" y="1127007"/>
        <a:ext cx="1152026" cy="702000"/>
      </dsp:txXfrm>
    </dsp:sp>
    <dsp:sp modelId="{91A66A94-8B3E-43F7-BD09-BB902E37A07A}">
      <dsp:nvSpPr>
        <dsp:cNvPr id="0" name=""/>
        <dsp:cNvSpPr/>
      </dsp:nvSpPr>
      <dsp:spPr>
        <a:xfrm>
          <a:off x="8197252" y="1916757"/>
          <a:ext cx="1483221" cy="9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RMSE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>
              <a:latin typeface="Times New Roman"/>
              <a:cs typeface="Times New Roman"/>
            </a:rPr>
            <a:t>Diagnostic Plots</a:t>
          </a:r>
        </a:p>
      </dsp:txBody>
      <dsp:txXfrm>
        <a:off x="8197252" y="1916757"/>
        <a:ext cx="1483221" cy="97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72BAD-EF6F-4684-9352-08A8490B56C6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7277-4F4A-48D0-AC19-02F2F809E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7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According to paper, bagged tree shouldn’t perform better than 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8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7277-4F4A-48D0-AC19-02F2F809E9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39D1-55F5-B545-B3C1-D2779C975C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3E85C-23C4-9D49-A616-F1EFF90A3B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2554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06319C-FB51-7D4F-9010-D3E341FD93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B4F3FB-316E-BF42-B96D-CD437FB41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2B277D-F96E-B345-902E-21599F3E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F86664-394E-F64E-B476-E1615CC0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9409317-4804-114E-BBC9-749ADE2A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749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06319C-FB51-7D4F-9010-D3E341FD93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B4F3FB-316E-BF42-B96D-CD437FB41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2B277D-F96E-B345-902E-21599F3E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F86664-394E-F64E-B476-E1615CC0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9409317-4804-114E-BBC9-749ADE2A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7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AC0B3B-0651-0941-A1FA-9888F8C21B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Title Slide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C69A87-9049-B547-A73E-B8B4DF7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55975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920D87-571D-CC4B-B389-D3610F6FE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65522"/>
            <a:ext cx="12191999" cy="173694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Title Slide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A97885D-6546-714E-B343-8B08B239D2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51680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6B6FD4-9028-7F40-BB72-29574A6E6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Title Slide 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8E8998-340B-5044-BF2F-35289E5DDA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274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49014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032E25-2363-5343-A306-954E3827CE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73A1B3-25CF-C244-9A9F-F0AD140606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3515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9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D98944-5FB2-7641-BA8C-3BC8B879FB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A2AF28D-B86D-764D-8A6F-60792F83E6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23C805C-5779-B140-967F-711AD0F2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62160A3-3C78-164A-80CF-088B6777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522088-8007-C54F-BAFD-E38F1BC5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6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B368A2-AC66-FE4A-8EC8-E3E30573AE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75522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72228A-5E29-C145-80EF-434C7B772C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0841"/>
            <a:ext cx="9144000" cy="42671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E35023-709E-1C4A-8278-01DEE805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177154-BAF0-BD41-9F12-EA6B5F88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50143E-FE8D-7C42-8AED-C584C1C2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883" y="6474372"/>
            <a:ext cx="1135117" cy="247103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570-A22B-364A-BC03-3BB3B78D64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4EEC-7753-244F-8D3C-769C76331F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1996-96B2-6641-9C3A-19B599FB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7E6-BDAB-834D-90A8-C8840717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4FE1-7233-704B-B440-C106C8B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74372"/>
            <a:ext cx="1135117" cy="24710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7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100.xml"/><Relationship Id="rId1" Type="http://schemas.openxmlformats.org/officeDocument/2006/relationships/slideLayout" Target="../slideLayouts/slideLayout10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755742-0700-034C-B4AE-306C657BF8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76D48-578B-E44B-A42E-714FD8BD89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5AFCB-4427-7648-906B-B22FE1ABE7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5AFCB-4427-7648-906B-B22FE1ABE7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6AE793-216F-9043-A865-4A7387AA8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860" b="47968"/>
          <a:stretch/>
        </p:blipFill>
        <p:spPr>
          <a:xfrm>
            <a:off x="0" y="4445876"/>
            <a:ext cx="12192000" cy="2412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1A8D0-A3C8-B248-8599-C115BE86BC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2826E-A3E5-7747-897A-4D24F311CB33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62719F2-9F25-264A-A7EB-37BBAC79DE4E}"/>
              </a:ext>
            </a:extLst>
          </p:cNvPr>
          <p:cNvSpPr txBox="1">
            <a:spLocks/>
          </p:cNvSpPr>
          <p:nvPr userDrawn="1"/>
        </p:nvSpPr>
        <p:spPr>
          <a:xfrm>
            <a:off x="1524000" y="3005958"/>
            <a:ext cx="9144000" cy="140789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 Slide 2</a:t>
            </a:r>
          </a:p>
        </p:txBody>
      </p:sp>
    </p:spTree>
    <p:extLst>
      <p:ext uri="{BB962C8B-B14F-4D97-AF65-F5344CB8AC3E}">
        <p14:creationId xmlns:p14="http://schemas.microsoft.com/office/powerpoint/2010/main" val="233759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28CFBB-05A1-0D4C-BAEF-C1396714FC35}"/>
              </a:ext>
            </a:extLst>
          </p:cNvPr>
          <p:cNvSpPr/>
          <p:nvPr userDrawn="1"/>
        </p:nvSpPr>
        <p:spPr>
          <a:xfrm>
            <a:off x="0" y="4445876"/>
            <a:ext cx="12192000" cy="241212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21C43-EF3E-6740-B05D-A420238469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4D7EA-B9D7-E440-914A-16FF19E03683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4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64DC30-33F2-914A-85DA-D78716190C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0F6DA-EA76-C84A-B8B9-B99EFAAB62A9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3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A444A1-CF09-3B4A-BCB2-1DA487F87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6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DAB1EC-0489-EA49-8E53-4995A99E3C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9E5877-559A-F243-8967-3F1F8DC826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D707EE-9733-844D-B774-2267A7C3D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7407B-BDEC-6E4B-A6EE-D9480A01E2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5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0.xml"/><Relationship Id="rId7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10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10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72130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B3DE-BCDC-CC42-9CA3-B3170B929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941" y="2784873"/>
            <a:ext cx="9298132" cy="1407894"/>
          </a:xfrm>
        </p:spPr>
        <p:txBody>
          <a:bodyPr lIns="91440" tIns="45720" rIns="91440" bIns="45720" anchor="b"/>
          <a:lstStyle/>
          <a:p>
            <a:pPr>
              <a:spcBef>
                <a:spcPts val="1000"/>
              </a:spcBef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Survival Time of LGG Patients: Refining Feature Selection Methods </a:t>
            </a:r>
            <a:endParaRPr lang="en-US" sz="36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137B0-A601-E349-89E4-17EF7BED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934" y="4423795"/>
            <a:ext cx="9298132" cy="544131"/>
          </a:xfrm>
        </p:spPr>
        <p:txBody>
          <a:bodyPr lIns="91440" tIns="45720" rIns="91440" bIns="45720" anchor="t"/>
          <a:lstStyle/>
          <a:p>
            <a:r>
              <a:rPr lang="en-US" sz="3200" dirty="0">
                <a:latin typeface="Times New Roman"/>
                <a:ea typeface="+mj-ea"/>
                <a:cs typeface="Times New Roman"/>
              </a:rPr>
              <a:t> Mackenzie M., Neo K., Rosie D., and </a:t>
            </a:r>
            <a:r>
              <a:rPr lang="en-US" sz="3200" err="1">
                <a:latin typeface="Times New Roman"/>
                <a:ea typeface="+mj-ea"/>
                <a:cs typeface="Times New Roman"/>
              </a:rPr>
              <a:t>Sanchayan</a:t>
            </a:r>
            <a:r>
              <a:rPr lang="en-US" sz="3200" dirty="0">
                <a:latin typeface="Times New Roman"/>
                <a:ea typeface="+mj-ea"/>
                <a:cs typeface="Times New Roman"/>
              </a:rPr>
              <a:t> B.</a:t>
            </a:r>
          </a:p>
        </p:txBody>
      </p:sp>
      <p:pic>
        <p:nvPicPr>
          <p:cNvPr id="1026" name="Picture 2" descr="Pacific Lutheran University Archives - Larson Gross - Accountants, CPAs &amp;  Business Consultants">
            <a:extLst>
              <a:ext uri="{FF2B5EF4-FFF2-40B4-BE49-F238E27FC236}">
                <a16:creationId xmlns:a16="http://schemas.microsoft.com/office/drawing/2014/main" id="{6E340EFA-8459-71D6-12F4-D657E3265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24" y="5171770"/>
            <a:ext cx="2086369" cy="117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– Brand &amp; Visual Identity">
            <a:extLst>
              <a:ext uri="{FF2B5EF4-FFF2-40B4-BE49-F238E27FC236}">
                <a16:creationId xmlns:a16="http://schemas.microsoft.com/office/drawing/2014/main" id="{2CA620C8-0BF8-71D6-8058-9B334A99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63" y="5170307"/>
            <a:ext cx="1650254" cy="11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an Statistical Institute - ISI">
            <a:extLst>
              <a:ext uri="{FF2B5EF4-FFF2-40B4-BE49-F238E27FC236}">
                <a16:creationId xmlns:a16="http://schemas.microsoft.com/office/drawing/2014/main" id="{B825DA3F-5ED5-A44C-C6E8-7F9542F83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618" y="5006732"/>
            <a:ext cx="1337967" cy="15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Penn Logos | Penn Brand Standards">
            <a:extLst>
              <a:ext uri="{FF2B5EF4-FFF2-40B4-BE49-F238E27FC236}">
                <a16:creationId xmlns:a16="http://schemas.microsoft.com/office/drawing/2014/main" id="{49BEADFE-BE2B-832D-2A14-AF5F71CD6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4" t="5615" r="22661" b="8246"/>
          <a:stretch/>
        </p:blipFill>
        <p:spPr bwMode="auto">
          <a:xfrm>
            <a:off x="6698408" y="4962197"/>
            <a:ext cx="1486818" cy="159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49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9965-73F2-18DB-3E56-E82F079E0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+mn-lt"/>
                <a:cs typeface="Calibri Light"/>
              </a:rPr>
              <a:t>Feature Selection Methods</a:t>
            </a:r>
            <a:endParaRPr lang="en-US">
              <a:latin typeface="+mn-lt"/>
              <a:cs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FFD8C2-D040-6F73-6D5D-F5FCA12B8732}"/>
              </a:ext>
            </a:extLst>
          </p:cNvPr>
          <p:cNvGraphicFramePr/>
          <p:nvPr/>
        </p:nvGraphicFramePr>
        <p:xfrm>
          <a:off x="1524000" y="1360811"/>
          <a:ext cx="32385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3D4EA-2D1E-91AD-558E-93035215ADDA}"/>
              </a:ext>
            </a:extLst>
          </p:cNvPr>
          <p:cNvCxnSpPr/>
          <p:nvPr/>
        </p:nvCxnSpPr>
        <p:spPr>
          <a:xfrm>
            <a:off x="4279769" y="1998482"/>
            <a:ext cx="19230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AD7F80-EA65-352D-5DBD-A8A6317FF485}"/>
              </a:ext>
            </a:extLst>
          </p:cNvPr>
          <p:cNvSpPr/>
          <p:nvPr/>
        </p:nvSpPr>
        <p:spPr>
          <a:xfrm>
            <a:off x="5720059" y="1360810"/>
            <a:ext cx="3238547" cy="5418667"/>
          </a:xfrm>
          <a:prstGeom prst="rect">
            <a:avLst/>
          </a:prstGeom>
          <a:ln>
            <a:noFill/>
          </a:ln>
        </p:spPr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11F00B-07CB-F520-39AB-826D4D5CA829}"/>
              </a:ext>
            </a:extLst>
          </p:cNvPr>
          <p:cNvSpPr/>
          <p:nvPr/>
        </p:nvSpPr>
        <p:spPr>
          <a:xfrm>
            <a:off x="6195573" y="1362327"/>
            <a:ext cx="4362448" cy="3417063"/>
          </a:xfrm>
          <a:custGeom>
            <a:avLst/>
            <a:gdLst>
              <a:gd name="connsiteX0" fmla="*/ 0 w 2280266"/>
              <a:gd name="connsiteY0" fmla="*/ 114013 h 1140133"/>
              <a:gd name="connsiteX1" fmla="*/ 114013 w 2280266"/>
              <a:gd name="connsiteY1" fmla="*/ 0 h 1140133"/>
              <a:gd name="connsiteX2" fmla="*/ 2166253 w 2280266"/>
              <a:gd name="connsiteY2" fmla="*/ 0 h 1140133"/>
              <a:gd name="connsiteX3" fmla="*/ 2280266 w 2280266"/>
              <a:gd name="connsiteY3" fmla="*/ 114013 h 1140133"/>
              <a:gd name="connsiteX4" fmla="*/ 2280266 w 2280266"/>
              <a:gd name="connsiteY4" fmla="*/ 1026120 h 1140133"/>
              <a:gd name="connsiteX5" fmla="*/ 2166253 w 2280266"/>
              <a:gd name="connsiteY5" fmla="*/ 1140133 h 1140133"/>
              <a:gd name="connsiteX6" fmla="*/ 114013 w 2280266"/>
              <a:gd name="connsiteY6" fmla="*/ 1140133 h 1140133"/>
              <a:gd name="connsiteX7" fmla="*/ 0 w 2280266"/>
              <a:gd name="connsiteY7" fmla="*/ 1026120 h 1140133"/>
              <a:gd name="connsiteX8" fmla="*/ 0 w 2280266"/>
              <a:gd name="connsiteY8" fmla="*/ 114013 h 114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266" h="1140133">
                <a:moveTo>
                  <a:pt x="0" y="114013"/>
                </a:moveTo>
                <a:cubicBezTo>
                  <a:pt x="0" y="51045"/>
                  <a:pt x="51045" y="0"/>
                  <a:pt x="114013" y="0"/>
                </a:cubicBezTo>
                <a:lnTo>
                  <a:pt x="2166253" y="0"/>
                </a:lnTo>
                <a:cubicBezTo>
                  <a:pt x="2229221" y="0"/>
                  <a:pt x="2280266" y="51045"/>
                  <a:pt x="2280266" y="114013"/>
                </a:cubicBezTo>
                <a:lnTo>
                  <a:pt x="2280266" y="1026120"/>
                </a:lnTo>
                <a:cubicBezTo>
                  <a:pt x="2280266" y="1089088"/>
                  <a:pt x="2229221" y="1140133"/>
                  <a:pt x="2166253" y="1140133"/>
                </a:cubicBezTo>
                <a:lnTo>
                  <a:pt x="114013" y="1140133"/>
                </a:lnTo>
                <a:cubicBezTo>
                  <a:pt x="51045" y="1140133"/>
                  <a:pt x="0" y="1089088"/>
                  <a:pt x="0" y="1026120"/>
                </a:cubicBezTo>
                <a:lnTo>
                  <a:pt x="0" y="114013"/>
                </a:lnTo>
                <a:close/>
              </a:path>
            </a:pathLst>
          </a:custGeom>
          <a:solidFill>
            <a:srgbClr val="00274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18" tIns="65143" rIns="81018" bIns="65143" numCol="1" spcCol="1270" anchor="ctr" anchorCtr="0">
            <a:norm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Recursively</a:t>
            </a:r>
            <a:r>
              <a:rPr lang="en-US" sz="2500" kern="1200" dirty="0"/>
              <a:t> removes less important features from a model to improve its performance and reduce overfitting</a:t>
            </a:r>
            <a:endParaRPr lang="en-IN" sz="2500" kern="1200" dirty="0"/>
          </a:p>
        </p:txBody>
      </p:sp>
    </p:spTree>
    <p:extLst>
      <p:ext uri="{BB962C8B-B14F-4D97-AF65-F5344CB8AC3E}">
        <p14:creationId xmlns:p14="http://schemas.microsoft.com/office/powerpoint/2010/main" val="329428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9965-73F2-18DB-3E56-E82F079E0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+mn-lt"/>
                <a:cs typeface="Calibri Light"/>
              </a:rPr>
              <a:t>Feature Selection Methods</a:t>
            </a:r>
            <a:endParaRPr lang="en-US">
              <a:latin typeface="+mn-lt"/>
              <a:cs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FFD8C2-D040-6F73-6D5D-F5FCA12B8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15975"/>
              </p:ext>
            </p:extLst>
          </p:nvPr>
        </p:nvGraphicFramePr>
        <p:xfrm>
          <a:off x="2381836" y="1360811"/>
          <a:ext cx="32385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3D4EA-2D1E-91AD-558E-93035215ADDA}"/>
              </a:ext>
            </a:extLst>
          </p:cNvPr>
          <p:cNvCxnSpPr/>
          <p:nvPr/>
        </p:nvCxnSpPr>
        <p:spPr>
          <a:xfrm>
            <a:off x="5137605" y="1998482"/>
            <a:ext cx="19230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AD7F80-EA65-352D-5DBD-A8A6317FF485}"/>
              </a:ext>
            </a:extLst>
          </p:cNvPr>
          <p:cNvSpPr/>
          <p:nvPr/>
        </p:nvSpPr>
        <p:spPr>
          <a:xfrm>
            <a:off x="6577895" y="1360810"/>
            <a:ext cx="3238547" cy="5418667"/>
          </a:xfrm>
          <a:prstGeom prst="rect">
            <a:avLst/>
          </a:prstGeom>
          <a:ln>
            <a:noFill/>
          </a:ln>
        </p:spPr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11F00B-07CB-F520-39AB-826D4D5CA829}"/>
              </a:ext>
            </a:extLst>
          </p:cNvPr>
          <p:cNvSpPr/>
          <p:nvPr/>
        </p:nvSpPr>
        <p:spPr>
          <a:xfrm>
            <a:off x="7053409" y="1362327"/>
            <a:ext cx="2280266" cy="1140133"/>
          </a:xfrm>
          <a:custGeom>
            <a:avLst/>
            <a:gdLst>
              <a:gd name="connsiteX0" fmla="*/ 0 w 2280266"/>
              <a:gd name="connsiteY0" fmla="*/ 114013 h 1140133"/>
              <a:gd name="connsiteX1" fmla="*/ 114013 w 2280266"/>
              <a:gd name="connsiteY1" fmla="*/ 0 h 1140133"/>
              <a:gd name="connsiteX2" fmla="*/ 2166253 w 2280266"/>
              <a:gd name="connsiteY2" fmla="*/ 0 h 1140133"/>
              <a:gd name="connsiteX3" fmla="*/ 2280266 w 2280266"/>
              <a:gd name="connsiteY3" fmla="*/ 114013 h 1140133"/>
              <a:gd name="connsiteX4" fmla="*/ 2280266 w 2280266"/>
              <a:gd name="connsiteY4" fmla="*/ 1026120 h 1140133"/>
              <a:gd name="connsiteX5" fmla="*/ 2166253 w 2280266"/>
              <a:gd name="connsiteY5" fmla="*/ 1140133 h 1140133"/>
              <a:gd name="connsiteX6" fmla="*/ 114013 w 2280266"/>
              <a:gd name="connsiteY6" fmla="*/ 1140133 h 1140133"/>
              <a:gd name="connsiteX7" fmla="*/ 0 w 2280266"/>
              <a:gd name="connsiteY7" fmla="*/ 1026120 h 1140133"/>
              <a:gd name="connsiteX8" fmla="*/ 0 w 2280266"/>
              <a:gd name="connsiteY8" fmla="*/ 114013 h 114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266" h="1140133">
                <a:moveTo>
                  <a:pt x="0" y="114013"/>
                </a:moveTo>
                <a:cubicBezTo>
                  <a:pt x="0" y="51045"/>
                  <a:pt x="51045" y="0"/>
                  <a:pt x="114013" y="0"/>
                </a:cubicBezTo>
                <a:lnTo>
                  <a:pt x="2166253" y="0"/>
                </a:lnTo>
                <a:cubicBezTo>
                  <a:pt x="2229221" y="0"/>
                  <a:pt x="2280266" y="51045"/>
                  <a:pt x="2280266" y="114013"/>
                </a:cubicBezTo>
                <a:lnTo>
                  <a:pt x="2280266" y="1026120"/>
                </a:lnTo>
                <a:cubicBezTo>
                  <a:pt x="2280266" y="1089088"/>
                  <a:pt x="2229221" y="1140133"/>
                  <a:pt x="2166253" y="1140133"/>
                </a:cubicBezTo>
                <a:lnTo>
                  <a:pt x="114013" y="1140133"/>
                </a:lnTo>
                <a:cubicBezTo>
                  <a:pt x="51045" y="1140133"/>
                  <a:pt x="0" y="1089088"/>
                  <a:pt x="0" y="1026120"/>
                </a:cubicBezTo>
                <a:lnTo>
                  <a:pt x="0" y="114013"/>
                </a:lnTo>
                <a:close/>
              </a:path>
            </a:pathLst>
          </a:custGeom>
          <a:solidFill>
            <a:srgbClr val="00274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018" tIns="65143" rIns="81018" bIns="65143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dirty="0"/>
              <a:t>Recursively</a:t>
            </a:r>
            <a:r>
              <a:rPr lang="en-US" sz="1200" kern="1200" dirty="0"/>
              <a:t> removes less important features from a model to improve its performance and reduce overfitting</a:t>
            </a:r>
            <a:endParaRPr lang="en-IN" sz="12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CF98DC-516B-0AF0-7306-5EFFA745C740}"/>
              </a:ext>
            </a:extLst>
          </p:cNvPr>
          <p:cNvSpPr/>
          <p:nvPr/>
        </p:nvSpPr>
        <p:spPr>
          <a:xfrm>
            <a:off x="7333979" y="2789011"/>
            <a:ext cx="1824212" cy="1140133"/>
          </a:xfrm>
          <a:custGeom>
            <a:avLst/>
            <a:gdLst>
              <a:gd name="connsiteX0" fmla="*/ 0 w 1824212"/>
              <a:gd name="connsiteY0" fmla="*/ 114013 h 1140133"/>
              <a:gd name="connsiteX1" fmla="*/ 114013 w 1824212"/>
              <a:gd name="connsiteY1" fmla="*/ 0 h 1140133"/>
              <a:gd name="connsiteX2" fmla="*/ 1710199 w 1824212"/>
              <a:gd name="connsiteY2" fmla="*/ 0 h 1140133"/>
              <a:gd name="connsiteX3" fmla="*/ 1824212 w 1824212"/>
              <a:gd name="connsiteY3" fmla="*/ 114013 h 1140133"/>
              <a:gd name="connsiteX4" fmla="*/ 1824212 w 1824212"/>
              <a:gd name="connsiteY4" fmla="*/ 1026120 h 1140133"/>
              <a:gd name="connsiteX5" fmla="*/ 1710199 w 1824212"/>
              <a:gd name="connsiteY5" fmla="*/ 1140133 h 1140133"/>
              <a:gd name="connsiteX6" fmla="*/ 114013 w 1824212"/>
              <a:gd name="connsiteY6" fmla="*/ 1140133 h 1140133"/>
              <a:gd name="connsiteX7" fmla="*/ 0 w 1824212"/>
              <a:gd name="connsiteY7" fmla="*/ 1026120 h 1140133"/>
              <a:gd name="connsiteX8" fmla="*/ 0 w 1824212"/>
              <a:gd name="connsiteY8" fmla="*/ 114013 h 114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212" h="1140133">
                <a:moveTo>
                  <a:pt x="0" y="114013"/>
                </a:moveTo>
                <a:cubicBezTo>
                  <a:pt x="0" y="51045"/>
                  <a:pt x="51045" y="0"/>
                  <a:pt x="114013" y="0"/>
                </a:cubicBezTo>
                <a:lnTo>
                  <a:pt x="1710199" y="0"/>
                </a:lnTo>
                <a:cubicBezTo>
                  <a:pt x="1773167" y="0"/>
                  <a:pt x="1824212" y="51045"/>
                  <a:pt x="1824212" y="114013"/>
                </a:cubicBezTo>
                <a:lnTo>
                  <a:pt x="1824212" y="1026120"/>
                </a:lnTo>
                <a:cubicBezTo>
                  <a:pt x="1824212" y="1089088"/>
                  <a:pt x="1773167" y="1140133"/>
                  <a:pt x="1710199" y="1140133"/>
                </a:cubicBezTo>
                <a:lnTo>
                  <a:pt x="114013" y="1140133"/>
                </a:lnTo>
                <a:cubicBezTo>
                  <a:pt x="51045" y="1140133"/>
                  <a:pt x="0" y="1089088"/>
                  <a:pt x="0" y="1026120"/>
                </a:cubicBezTo>
                <a:lnTo>
                  <a:pt x="0" y="114013"/>
                </a:lnTo>
                <a:close/>
              </a:path>
            </a:pathLst>
          </a:custGeom>
          <a:solidFill>
            <a:srgbClr val="FFCB05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878" tIns="80383" rIns="103878" bIns="80383" numCol="1" spcCol="1270" anchor="ctr" anchorCtr="0">
            <a:normAutofit fontScale="47500" lnSpcReduction="20000"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700"/>
              <a:t>Removes features that</a:t>
            </a:r>
            <a:r>
              <a:rPr lang="en-IN" sz="3700" kern="1200"/>
              <a:t> </a:t>
            </a:r>
            <a:r>
              <a:rPr lang="en-IN" sz="3700"/>
              <a:t>increase</a:t>
            </a:r>
            <a:r>
              <a:rPr lang="en-IN" sz="3700" kern="1200"/>
              <a:t> </a:t>
            </a:r>
            <a:r>
              <a:rPr lang="en-IN" sz="3700" kern="1200" dirty="0"/>
              <a:t>mean error of Random Forest regressor</a:t>
            </a:r>
            <a:endParaRPr lang="en-IN" sz="37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3A72AA6-E2C8-A844-8088-A664CE80BE35}"/>
              </a:ext>
            </a:extLst>
          </p:cNvPr>
          <p:cNvSpPr/>
          <p:nvPr/>
        </p:nvSpPr>
        <p:spPr>
          <a:xfrm>
            <a:off x="7333979" y="4214178"/>
            <a:ext cx="1887234" cy="1140133"/>
          </a:xfrm>
          <a:custGeom>
            <a:avLst/>
            <a:gdLst>
              <a:gd name="connsiteX0" fmla="*/ 0 w 1824212"/>
              <a:gd name="connsiteY0" fmla="*/ 114013 h 1140133"/>
              <a:gd name="connsiteX1" fmla="*/ 114013 w 1824212"/>
              <a:gd name="connsiteY1" fmla="*/ 0 h 1140133"/>
              <a:gd name="connsiteX2" fmla="*/ 1710199 w 1824212"/>
              <a:gd name="connsiteY2" fmla="*/ 0 h 1140133"/>
              <a:gd name="connsiteX3" fmla="*/ 1824212 w 1824212"/>
              <a:gd name="connsiteY3" fmla="*/ 114013 h 1140133"/>
              <a:gd name="connsiteX4" fmla="*/ 1824212 w 1824212"/>
              <a:gd name="connsiteY4" fmla="*/ 1026120 h 1140133"/>
              <a:gd name="connsiteX5" fmla="*/ 1710199 w 1824212"/>
              <a:gd name="connsiteY5" fmla="*/ 1140133 h 1140133"/>
              <a:gd name="connsiteX6" fmla="*/ 114013 w 1824212"/>
              <a:gd name="connsiteY6" fmla="*/ 1140133 h 1140133"/>
              <a:gd name="connsiteX7" fmla="*/ 0 w 1824212"/>
              <a:gd name="connsiteY7" fmla="*/ 1026120 h 1140133"/>
              <a:gd name="connsiteX8" fmla="*/ 0 w 1824212"/>
              <a:gd name="connsiteY8" fmla="*/ 114013 h 114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212" h="1140133">
                <a:moveTo>
                  <a:pt x="0" y="114013"/>
                </a:moveTo>
                <a:cubicBezTo>
                  <a:pt x="0" y="51045"/>
                  <a:pt x="51045" y="0"/>
                  <a:pt x="114013" y="0"/>
                </a:cubicBezTo>
                <a:lnTo>
                  <a:pt x="1710199" y="0"/>
                </a:lnTo>
                <a:cubicBezTo>
                  <a:pt x="1773167" y="0"/>
                  <a:pt x="1824212" y="51045"/>
                  <a:pt x="1824212" y="114013"/>
                </a:cubicBezTo>
                <a:lnTo>
                  <a:pt x="1824212" y="1026120"/>
                </a:lnTo>
                <a:cubicBezTo>
                  <a:pt x="1824212" y="1089088"/>
                  <a:pt x="1773167" y="1140133"/>
                  <a:pt x="1710199" y="1140133"/>
                </a:cubicBezTo>
                <a:lnTo>
                  <a:pt x="114013" y="1140133"/>
                </a:lnTo>
                <a:cubicBezTo>
                  <a:pt x="51045" y="1140133"/>
                  <a:pt x="0" y="1089088"/>
                  <a:pt x="0" y="1026120"/>
                </a:cubicBezTo>
                <a:lnTo>
                  <a:pt x="0" y="114013"/>
                </a:lnTo>
                <a:close/>
              </a:path>
            </a:pathLst>
          </a:custGeom>
          <a:solidFill>
            <a:srgbClr val="FFCB05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878" tIns="80383" rIns="103878" bIns="80383" numCol="1" spcCol="1270" anchor="ctr" anchorCtr="0">
            <a:normAutofit fontScale="47500" lnSpcReduction="20000"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700"/>
              <a:t>Orders </a:t>
            </a:r>
            <a:r>
              <a:rPr lang="en-IN" sz="3700" dirty="0"/>
              <a:t>according to </a:t>
            </a:r>
            <a:r>
              <a:rPr lang="en-IN" sz="3700"/>
              <a:t>magnitude of</a:t>
            </a:r>
            <a:r>
              <a:rPr lang="en-IN" sz="3700" dirty="0"/>
              <a:t> coefficients of features</a:t>
            </a:r>
            <a:endParaRPr lang="en-IN" sz="37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33C515-9186-8997-5B35-3D579D50DDE3}"/>
              </a:ext>
            </a:extLst>
          </p:cNvPr>
          <p:cNvSpPr/>
          <p:nvPr/>
        </p:nvSpPr>
        <p:spPr>
          <a:xfrm>
            <a:off x="7333979" y="5639344"/>
            <a:ext cx="1904422" cy="1140133"/>
          </a:xfrm>
          <a:custGeom>
            <a:avLst/>
            <a:gdLst>
              <a:gd name="connsiteX0" fmla="*/ 0 w 1824212"/>
              <a:gd name="connsiteY0" fmla="*/ 114013 h 1140133"/>
              <a:gd name="connsiteX1" fmla="*/ 114013 w 1824212"/>
              <a:gd name="connsiteY1" fmla="*/ 0 h 1140133"/>
              <a:gd name="connsiteX2" fmla="*/ 1710199 w 1824212"/>
              <a:gd name="connsiteY2" fmla="*/ 0 h 1140133"/>
              <a:gd name="connsiteX3" fmla="*/ 1824212 w 1824212"/>
              <a:gd name="connsiteY3" fmla="*/ 114013 h 1140133"/>
              <a:gd name="connsiteX4" fmla="*/ 1824212 w 1824212"/>
              <a:gd name="connsiteY4" fmla="*/ 1026120 h 1140133"/>
              <a:gd name="connsiteX5" fmla="*/ 1710199 w 1824212"/>
              <a:gd name="connsiteY5" fmla="*/ 1140133 h 1140133"/>
              <a:gd name="connsiteX6" fmla="*/ 114013 w 1824212"/>
              <a:gd name="connsiteY6" fmla="*/ 1140133 h 1140133"/>
              <a:gd name="connsiteX7" fmla="*/ 0 w 1824212"/>
              <a:gd name="connsiteY7" fmla="*/ 1026120 h 1140133"/>
              <a:gd name="connsiteX8" fmla="*/ 0 w 1824212"/>
              <a:gd name="connsiteY8" fmla="*/ 114013 h 114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212" h="1140133">
                <a:moveTo>
                  <a:pt x="0" y="114013"/>
                </a:moveTo>
                <a:cubicBezTo>
                  <a:pt x="0" y="51045"/>
                  <a:pt x="51045" y="0"/>
                  <a:pt x="114013" y="0"/>
                </a:cubicBezTo>
                <a:lnTo>
                  <a:pt x="1710199" y="0"/>
                </a:lnTo>
                <a:cubicBezTo>
                  <a:pt x="1773167" y="0"/>
                  <a:pt x="1824212" y="51045"/>
                  <a:pt x="1824212" y="114013"/>
                </a:cubicBezTo>
                <a:lnTo>
                  <a:pt x="1824212" y="1026120"/>
                </a:lnTo>
                <a:cubicBezTo>
                  <a:pt x="1824212" y="1089088"/>
                  <a:pt x="1773167" y="1140133"/>
                  <a:pt x="1710199" y="1140133"/>
                </a:cubicBezTo>
                <a:lnTo>
                  <a:pt x="114013" y="1140133"/>
                </a:lnTo>
                <a:cubicBezTo>
                  <a:pt x="51045" y="1140133"/>
                  <a:pt x="0" y="1089088"/>
                  <a:pt x="0" y="1026120"/>
                </a:cubicBezTo>
                <a:lnTo>
                  <a:pt x="0" y="114013"/>
                </a:lnTo>
                <a:close/>
              </a:path>
            </a:pathLst>
          </a:custGeom>
          <a:solidFill>
            <a:srgbClr val="FFCB05">
              <a:alpha val="90000"/>
            </a:srgb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878" tIns="80383" rIns="103878" bIns="80383" numCol="1" spcCol="1270" anchor="ctr" anchorCtr="0">
            <a:normAutofit fontScale="47500" lnSpcReduction="20000"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700"/>
              <a:t>Removes features that increase</a:t>
            </a:r>
            <a:r>
              <a:rPr lang="en-IN" sz="3700" kern="1200" dirty="0"/>
              <a:t> mean error of the Bagging</a:t>
            </a:r>
            <a:endParaRPr lang="en-IN" sz="3700" kern="12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8D3925-B533-76EE-69D5-42DCD2DAC8ED}"/>
              </a:ext>
            </a:extLst>
          </p:cNvPr>
          <p:cNvCxnSpPr/>
          <p:nvPr/>
        </p:nvCxnSpPr>
        <p:spPr>
          <a:xfrm>
            <a:off x="5280578" y="3359077"/>
            <a:ext cx="19230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4203D7-82DA-5478-4A31-2D2D5B8AE9FE}"/>
              </a:ext>
            </a:extLst>
          </p:cNvPr>
          <p:cNvCxnSpPr/>
          <p:nvPr/>
        </p:nvCxnSpPr>
        <p:spPr>
          <a:xfrm>
            <a:off x="5280578" y="4784244"/>
            <a:ext cx="19230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51F9E1-8CA1-6A7C-D2C7-DB48135CD770}"/>
              </a:ext>
            </a:extLst>
          </p:cNvPr>
          <p:cNvCxnSpPr/>
          <p:nvPr/>
        </p:nvCxnSpPr>
        <p:spPr>
          <a:xfrm>
            <a:off x="5280578" y="6133848"/>
            <a:ext cx="19230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53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5" y="553546"/>
            <a:ext cx="4823838" cy="864092"/>
          </a:xfrm>
        </p:spPr>
        <p:txBody>
          <a:bodyPr lIns="91440" tIns="45720" rIns="91440" bIns="45720" anchor="b"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49173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435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C6D5-B92B-B047-93FD-849F74021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+mn-lt"/>
                <a:cs typeface="Calibri"/>
              </a:rPr>
              <a:t>Survival Time Transformation</a:t>
            </a:r>
          </a:p>
        </p:txBody>
      </p:sp>
      <p:pic>
        <p:nvPicPr>
          <p:cNvPr id="4" name="Picture 5" descr="A graph of a box-cox transformed survival&#10;&#10;Description automatically generated">
            <a:extLst>
              <a:ext uri="{FF2B5EF4-FFF2-40B4-BE49-F238E27FC236}">
                <a16:creationId xmlns:a16="http://schemas.microsoft.com/office/drawing/2014/main" id="{C0DB4C7F-F7BC-ABD9-3ABB-2B323F2E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182"/>
          <a:stretch/>
        </p:blipFill>
        <p:spPr>
          <a:xfrm>
            <a:off x="6619009" y="1704110"/>
            <a:ext cx="5453742" cy="4007250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C1804F9C-0A71-642E-695F-0428DAE4D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" t="1518" r="1731" b="-348"/>
          <a:stretch/>
        </p:blipFill>
        <p:spPr>
          <a:xfrm>
            <a:off x="935181" y="1859973"/>
            <a:ext cx="5247409" cy="3851386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2DE7074-EF14-5CA5-F37E-0AD235E8BE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0033" y="2971799"/>
            <a:ext cx="1240177" cy="9009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762834-8A35-993D-918F-C7A446B92269}"/>
                  </a:ext>
                </a:extLst>
              </p:cNvPr>
              <p:cNvSpPr txBox="1"/>
              <p:nvPr/>
            </p:nvSpPr>
            <p:spPr>
              <a:xfrm>
                <a:off x="4219267" y="2402156"/>
                <a:ext cx="1485343" cy="569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IN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762834-8A35-993D-918F-C7A446B92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267" y="2402156"/>
                <a:ext cx="1485343" cy="569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65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4" y="553546"/>
            <a:ext cx="4678731" cy="864092"/>
          </a:xfrm>
        </p:spPr>
        <p:txBody>
          <a:bodyPr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744447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37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40CF-72EB-DCFE-62F2-A91DA7AA4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latin typeface="+mn-lt"/>
                <a:cs typeface="Calibri Light"/>
              </a:rPr>
              <a:t>Stability Selection</a:t>
            </a:r>
            <a:endParaRPr lang="en-US" dirty="0">
              <a:latin typeface="+mn-lt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445316-FA4D-2370-2C6A-B8B26A9AF4F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424779"/>
                <a:ext cx="9144000" cy="5078113"/>
              </a:xfrm>
            </p:spPr>
            <p:txBody>
              <a:bodyPr lIns="91440" tIns="45720" rIns="91440" bIns="45720"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/>
                  </a:rPr>
                  <a:t>Reduces overfitting and dependence on random seeds by preventing false discoveries.</a:t>
                </a:r>
              </a:p>
              <a:p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Steps:</a:t>
                </a:r>
              </a:p>
              <a:p>
                <a:pPr marL="342900" indent="-342900">
                  <a:buFont typeface="Times New Roman" panose="02020603050405020304" pitchFamily="18" charset="0"/>
                  <a:buChar char="-"/>
                </a:pPr>
                <a:r>
                  <a:rPr lang="en-US" dirty="0">
                    <a:cs typeface="Times New Roman"/>
                  </a:rPr>
                  <a:t>Run a feature selection method on a randomized subset of the training        data</a:t>
                </a:r>
              </a:p>
              <a:p>
                <a:pPr marL="342900" indent="-342900">
                  <a:buFont typeface="Times New Roman" panose="02020603050405020304" pitchFamily="18" charset="0"/>
                  <a:buChar char="-"/>
                </a:pPr>
                <a:r>
                  <a:rPr lang="en-US" dirty="0">
                    <a:cs typeface="Times New Roman"/>
                  </a:rPr>
                  <a:t>Store the features provided by the given feature selection method</a:t>
                </a:r>
              </a:p>
              <a:p>
                <a:pPr marL="342900" indent="-342900">
                  <a:buFont typeface="Times New Roman" panose="02020603050405020304" pitchFamily="18" charset="0"/>
                  <a:buChar char="-"/>
                </a:pPr>
                <a:r>
                  <a:rPr lang="en-US" dirty="0">
                    <a:cs typeface="Times New Roman"/>
                  </a:rPr>
                  <a:t>Repeat n times with different randomized subsets</a:t>
                </a:r>
              </a:p>
              <a:p>
                <a:pPr marL="342900" indent="-342900">
                  <a:buFont typeface="Times New Roman" panose="02020603050405020304" pitchFamily="18" charset="0"/>
                  <a:buChar char="-"/>
                </a:pPr>
                <a:r>
                  <a:rPr lang="en-US" dirty="0">
                    <a:cs typeface="Times New Roman"/>
                  </a:rPr>
                  <a:t>Consider the variables that show up more than 20% of the time</a:t>
                </a:r>
              </a:p>
              <a:p>
                <a:endParaRPr lang="en-US" dirty="0">
                  <a:cs typeface="Times New Roman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𝑆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cs typeface="Times New Roman"/>
                            </a:rPr>
                            <m:t>𝑁</m:t>
                          </m:r>
                        </m:sup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𝕀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Times New Roman"/>
                </a:endParaRPr>
              </a:p>
              <a:p>
                <a:endParaRPr lang="en-US" dirty="0">
                  <a:solidFill>
                    <a:srgbClr val="00274C"/>
                  </a:solidFill>
                  <a:cs typeface="Times New Roman"/>
                </a:endParaRP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445316-FA4D-2370-2C6A-B8B26A9A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424779"/>
                <a:ext cx="9144000" cy="5078113"/>
              </a:xfrm>
              <a:blipFill>
                <a:blip r:embed="rId2"/>
                <a:stretch>
                  <a:fillRect l="-1000" t="-1681" r="-6667" b="-19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31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FADE-FA88-D4D8-FB1C-B90184DDA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Stability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C0D1C-AF70-96B2-3A47-753DCDBCF4A8}"/>
              </a:ext>
            </a:extLst>
          </p:cNvPr>
          <p:cNvSpPr/>
          <p:nvPr/>
        </p:nvSpPr>
        <p:spPr>
          <a:xfrm>
            <a:off x="5184742" y="1868864"/>
            <a:ext cx="2520000" cy="3120272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8C1990-3647-D73A-92ED-785054ABC0A7}"/>
              </a:ext>
            </a:extLst>
          </p:cNvPr>
          <p:cNvSpPr/>
          <p:nvPr/>
        </p:nvSpPr>
        <p:spPr>
          <a:xfrm>
            <a:off x="5184743" y="2507530"/>
            <a:ext cx="2520000" cy="273377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C3DC4-F3F6-0280-B1A9-A4EC84F0D5DF}"/>
              </a:ext>
            </a:extLst>
          </p:cNvPr>
          <p:cNvSpPr/>
          <p:nvPr/>
        </p:nvSpPr>
        <p:spPr>
          <a:xfrm>
            <a:off x="5184742" y="3429000"/>
            <a:ext cx="2520000" cy="273377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CA5B5-F409-956E-AC06-E2E538B37877}"/>
              </a:ext>
            </a:extLst>
          </p:cNvPr>
          <p:cNvSpPr/>
          <p:nvPr/>
        </p:nvSpPr>
        <p:spPr>
          <a:xfrm>
            <a:off x="5184741" y="3978112"/>
            <a:ext cx="2520000" cy="273377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547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FADE-FA88-D4D8-FB1C-B90184DDA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Stability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C0D1C-AF70-96B2-3A47-753DCDBCF4A8}"/>
              </a:ext>
            </a:extLst>
          </p:cNvPr>
          <p:cNvSpPr/>
          <p:nvPr/>
        </p:nvSpPr>
        <p:spPr>
          <a:xfrm>
            <a:off x="5184742" y="1868864"/>
            <a:ext cx="2520000" cy="23004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8C1990-3647-D73A-92ED-785054ABC0A7}"/>
              </a:ext>
            </a:extLst>
          </p:cNvPr>
          <p:cNvSpPr/>
          <p:nvPr/>
        </p:nvSpPr>
        <p:spPr>
          <a:xfrm>
            <a:off x="8814062" y="2677213"/>
            <a:ext cx="2520000" cy="273377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C3DC4-F3F6-0280-B1A9-A4EC84F0D5DF}"/>
              </a:ext>
            </a:extLst>
          </p:cNvPr>
          <p:cNvSpPr/>
          <p:nvPr/>
        </p:nvSpPr>
        <p:spPr>
          <a:xfrm>
            <a:off x="8814062" y="2950590"/>
            <a:ext cx="2520000" cy="273377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CA5B5-F409-956E-AC06-E2E538B37877}"/>
              </a:ext>
            </a:extLst>
          </p:cNvPr>
          <p:cNvSpPr/>
          <p:nvPr/>
        </p:nvSpPr>
        <p:spPr>
          <a:xfrm>
            <a:off x="8814062" y="3223967"/>
            <a:ext cx="2520000" cy="273377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31C23B-EA18-A400-CA84-3D4AF1D9204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444742" y="4169264"/>
            <a:ext cx="0" cy="96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822F33-EDC1-115E-59B1-5CB0472788FC}"/>
              </a:ext>
            </a:extLst>
          </p:cNvPr>
          <p:cNvSpPr txBox="1"/>
          <p:nvPr/>
        </p:nvSpPr>
        <p:spPr>
          <a:xfrm>
            <a:off x="5184742" y="5137608"/>
            <a:ext cx="2592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Feature selection method is applied to this part of data.</a:t>
            </a:r>
          </a:p>
        </p:txBody>
      </p:sp>
    </p:spTree>
    <p:extLst>
      <p:ext uri="{BB962C8B-B14F-4D97-AF65-F5344CB8AC3E}">
        <p14:creationId xmlns:p14="http://schemas.microsoft.com/office/powerpoint/2010/main" val="156928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1F46350-4D90-5845-D969-0B8AEAF23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364"/>
            <a:ext cx="9144000" cy="864092"/>
          </a:xfrm>
        </p:spPr>
        <p:txBody>
          <a:bodyPr lIns="91440" tIns="45720" rIns="91440" bIns="45720" anchor="b"/>
          <a:lstStyle/>
          <a:p>
            <a:pPr algn="ctr"/>
            <a:r>
              <a:rPr lang="en-US" sz="4400">
                <a:latin typeface="Times New Roman"/>
                <a:cs typeface="Times New Roman"/>
              </a:rPr>
              <a:t>Effect of Stability Selection</a:t>
            </a:r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ADD896F6-4FF5-1FB3-0553-CF74E9BABF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886156"/>
                  </p:ext>
                </p:extLst>
              </p:nvPr>
            </p:nvGraphicFramePr>
            <p:xfrm>
              <a:off x="370788" y="2278732"/>
              <a:ext cx="5367344" cy="3019131"/>
            </p:xfrm>
            <a:graphic>
              <a:graphicData uri="http://schemas.microsoft.com/office/powerpoint/2016/sectionzoom">
                <psez:sectionZm>
                  <psez:sectionZmObj sectionId="{CFFFC0FF-6AEB-4001-9C4C-648554FB0CE5}">
                    <psez:zmPr id="{8B704FFD-76FA-46F4-9FDC-D371D65B4E0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67344" cy="3019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D896F6-4FF5-1FB3-0553-CF74E9BABF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788" y="2278732"/>
                <a:ext cx="5367344" cy="3019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54DCD4B1-2173-64D8-14E9-17CD26C8AD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950880"/>
                  </p:ext>
                </p:extLst>
              </p:nvPr>
            </p:nvGraphicFramePr>
            <p:xfrm>
              <a:off x="6453868" y="2278732"/>
              <a:ext cx="5367344" cy="3019131"/>
            </p:xfrm>
            <a:graphic>
              <a:graphicData uri="http://schemas.microsoft.com/office/powerpoint/2016/sectionzoom">
                <psez:sectionZm>
                  <psez:sectionZmObj sectionId="{AFD181D4-2345-451E-8516-8C8EAB463B7E}">
                    <psez:zmPr id="{E7165E4B-5FE8-47F4-B542-D88B0F65B0A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67344" cy="3019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4DCD4B1-2173-64D8-14E9-17CD26C8A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868" y="2278732"/>
                <a:ext cx="5367344" cy="3019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82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172E-E1CC-5C24-DE5F-334ADB8A8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Gene Pathways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CAED42-32F4-0F09-659B-26D4C49C9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194577"/>
              </p:ext>
            </p:extLst>
          </p:nvPr>
        </p:nvGraphicFramePr>
        <p:xfrm>
          <a:off x="1524000" y="1809946"/>
          <a:ext cx="9144000" cy="477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1054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172E-E1CC-5C24-DE5F-334ADB8A8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Gene Pathways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CAED42-32F4-0F09-659B-26D4C49C9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681225"/>
              </p:ext>
            </p:extLst>
          </p:nvPr>
        </p:nvGraphicFramePr>
        <p:xfrm>
          <a:off x="1524000" y="1809946"/>
          <a:ext cx="9144000" cy="477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10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D3C8-C20D-AE4E-94C6-F1392E24A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latin typeface="Times New Roman"/>
                <a:ea typeface="Calibri"/>
                <a:cs typeface="Calibri"/>
              </a:rPr>
              <a:t>Goals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3654347-054E-16EC-E466-404E74464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50830"/>
            <a:ext cx="9144000" cy="4687210"/>
          </a:xfrm>
        </p:spPr>
        <p:txBody>
          <a:bodyPr lIns="91440" tIns="45720" rIns="91440" bIns="45720" anchor="t"/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cs typeface="Times New Roman"/>
              </a:rPr>
              <a:t>Compare different feature selection techniques to identify the one that yields the lowest Root Mean Squared Error (RMSE) in predicting survival time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cs typeface="Times New Roman"/>
              </a:rPr>
              <a:t>Develop a model that can be effectively generalized to newer data, mitigating the risk of overfitting and ensuring robust performance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cs typeface="Times New Roman"/>
              </a:rPr>
              <a:t>Address multicollinearity issues in the dataset by implementing appropriate methods to manage and control the impact of highly correlated predictor variables</a:t>
            </a:r>
          </a:p>
          <a:p>
            <a:pPr marL="342900" indent="-342900">
              <a:buFont typeface="Arial,Sans-Serif"/>
              <a:buChar char="•"/>
            </a:pP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503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172E-E1CC-5C24-DE5F-334ADB8A8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Gene Pathways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CAED42-32F4-0F09-659B-26D4C49C9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438236"/>
              </p:ext>
            </p:extLst>
          </p:nvPr>
        </p:nvGraphicFramePr>
        <p:xfrm>
          <a:off x="1524000" y="1809946"/>
          <a:ext cx="9144000" cy="477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01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172E-E1CC-5C24-DE5F-334ADB8A8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Imaging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CAED42-32F4-0F09-659B-26D4C49C9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303822"/>
              </p:ext>
            </p:extLst>
          </p:nvPr>
        </p:nvGraphicFramePr>
        <p:xfrm>
          <a:off x="1524000" y="1809946"/>
          <a:ext cx="9144000" cy="477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131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172E-E1CC-5C24-DE5F-334ADB8A8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Imaging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CAED42-32F4-0F09-659B-26D4C49C9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068354"/>
              </p:ext>
            </p:extLst>
          </p:nvPr>
        </p:nvGraphicFramePr>
        <p:xfrm>
          <a:off x="1524000" y="1809946"/>
          <a:ext cx="9144000" cy="477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1319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5" y="553546"/>
            <a:ext cx="4805543" cy="864092"/>
          </a:xfrm>
        </p:spPr>
        <p:txBody>
          <a:bodyPr lIns="91440" tIns="45720" rIns="91440" bIns="45720" anchor="b"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59997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1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91D0-E2AA-4084-F612-3EA0EAB62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>
                <a:latin typeface="+mn-lt"/>
              </a:rPr>
              <a:t>Ridge Regression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0B6F4FF-E95C-5155-F5CD-BE24DD7157A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57746" y="1531618"/>
                <a:ext cx="9144000" cy="4596031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ts val="1900"/>
                  <a:buFont typeface="Arial"/>
                  <a:buChar char="•"/>
                </a:pPr>
                <a:r>
                  <a:rPr lang="en-US">
                    <a:cs typeface="Times New Roman" panose="02020603050405020304"/>
                  </a:rPr>
                  <a:t>Ridge Regression is a regularization technique used in linear regression models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buSzPts val="1900"/>
                  <a:buFont typeface="Arial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>
                  <a:cs typeface="Times New Roman" panose="02020603050405020304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ts val="1900"/>
                  <a:buFont typeface="Arial"/>
                  <a:buChar char="•"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IN">
                            <a:latin typeface="Cambria Math" panose="02040503050406030204" pitchFamily="18" charset="0"/>
                          </a:rPr>
                          <m:t>𝛽</m:t>
                        </m:r>
                      </m:lim>
                    </m:limLow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cs typeface="Times New Roman" panose="02020603050405020304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ts val="1900"/>
                  <a:buFont typeface="Arial"/>
                  <a:buChar char="•"/>
                </a:pPr>
                <a:r>
                  <a:rPr lang="en-US">
                    <a:cs typeface="Times New Roman" panose="02020603050405020304"/>
                  </a:rPr>
                  <a:t>Regularization parameter (λ) controls penalty applied to coefficients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ts val="1900"/>
                  <a:buFont typeface="Arial"/>
                  <a:buChar char="•"/>
                </a:pPr>
                <a:r>
                  <a:rPr lang="en-US">
                    <a:cs typeface="Times New Roman" panose="02020603050405020304"/>
                  </a:rPr>
                  <a:t>Cross-validation finds optimal λ for best model performance</a:t>
                </a:r>
                <a:endParaRPr lang="en-IN">
                  <a:cs typeface="Times New Roman" panose="0202060305040502030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0B6F4FF-E95C-5155-F5CD-BE24DD715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57746" y="1531618"/>
                <a:ext cx="9144000" cy="4596031"/>
              </a:xfrm>
              <a:blipFill>
                <a:blip r:embed="rId2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B5AA-4849-A935-7651-55916E418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latin typeface="+mn-lt"/>
                <a:ea typeface="Calibri"/>
                <a:cs typeface="Calibri Light"/>
              </a:rPr>
              <a:t>Why Ridge?</a:t>
            </a:r>
            <a:endParaRPr lang="en-US">
              <a:latin typeface="+mn-lt"/>
              <a:ea typeface="Calibri"/>
              <a:cs typeface="Times New Roman"/>
            </a:endParaRPr>
          </a:p>
        </p:txBody>
      </p:sp>
      <p:pic>
        <p:nvPicPr>
          <p:cNvPr id="1259" name="Picture 1258">
            <a:extLst>
              <a:ext uri="{FF2B5EF4-FFF2-40B4-BE49-F238E27FC236}">
                <a16:creationId xmlns:a16="http://schemas.microsoft.com/office/drawing/2014/main" id="{DB676A5A-3E28-B159-5FB6-E35C8A71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61" r="20261"/>
          <a:stretch/>
        </p:blipFill>
        <p:spPr>
          <a:xfrm>
            <a:off x="4809083" y="355108"/>
            <a:ext cx="7382917" cy="641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47D10-5469-9598-5488-81B588F232FF}"/>
              </a:ext>
            </a:extLst>
          </p:cNvPr>
          <p:cNvSpPr txBox="1"/>
          <p:nvPr/>
        </p:nvSpPr>
        <p:spPr>
          <a:xfrm>
            <a:off x="1409413" y="1615669"/>
            <a:ext cx="61991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Times New Roman" panose="02020603050405020304"/>
              </a:rPr>
              <a:t>Reduces impact of multicollinearity on model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Times New Roman" panose="02020603050405020304"/>
              </a:rPr>
              <a:t>Prevents over-fitting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Times New Roman" panose="020206030504050203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Times New Roman" panose="020206030504050203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661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5" y="553546"/>
            <a:ext cx="4762500" cy="864092"/>
          </a:xfrm>
        </p:spPr>
        <p:txBody>
          <a:bodyPr lIns="91440" tIns="45720" rIns="91440" bIns="45720" anchor="b"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57936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06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CF47-3F23-EA8B-746D-1C6AA6CA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>
                <a:latin typeface="+mn-lt"/>
                <a:cs typeface="Calibri"/>
              </a:rPr>
              <a:t>RMSE of Feature Selection Methods</a:t>
            </a:r>
          </a:p>
        </p:txBody>
      </p:sp>
      <p:graphicFrame>
        <p:nvGraphicFramePr>
          <p:cNvPr id="3" name="!!Chart 2!!">
            <a:extLst>
              <a:ext uri="{FF2B5EF4-FFF2-40B4-BE49-F238E27FC236}">
                <a16:creationId xmlns:a16="http://schemas.microsoft.com/office/drawing/2014/main" id="{9CE5E8A7-2A35-CB50-9F49-EC229CAFA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31395"/>
              </p:ext>
            </p:extLst>
          </p:nvPr>
        </p:nvGraphicFramePr>
        <p:xfrm>
          <a:off x="2317300" y="1344313"/>
          <a:ext cx="7557399" cy="477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89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CF47-3F23-EA8B-746D-1C6AA6CA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>
                <a:latin typeface="+mn-lt"/>
                <a:cs typeface="Calibri"/>
              </a:rPr>
              <a:t>RMSE of Feature Selection Methods</a:t>
            </a:r>
          </a:p>
        </p:txBody>
      </p:sp>
      <p:graphicFrame>
        <p:nvGraphicFramePr>
          <p:cNvPr id="3" name="!!Chart 2!!">
            <a:extLst>
              <a:ext uri="{FF2B5EF4-FFF2-40B4-BE49-F238E27FC236}">
                <a16:creationId xmlns:a16="http://schemas.microsoft.com/office/drawing/2014/main" id="{9CE5E8A7-2A35-CB50-9F49-EC229CAFA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652223"/>
              </p:ext>
            </p:extLst>
          </p:nvPr>
        </p:nvGraphicFramePr>
        <p:xfrm>
          <a:off x="2317300" y="1344313"/>
          <a:ext cx="7557399" cy="477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487EB506-A7D1-172B-6308-0F3343FDE0E5}"/>
              </a:ext>
            </a:extLst>
          </p:cNvPr>
          <p:cNvSpPr/>
          <p:nvPr/>
        </p:nvSpPr>
        <p:spPr>
          <a:xfrm>
            <a:off x="5448693" y="6014303"/>
            <a:ext cx="311084" cy="791851"/>
          </a:xfrm>
          <a:prstGeom prst="upArrow">
            <a:avLst/>
          </a:prstGeom>
          <a:solidFill>
            <a:srgbClr val="FFCB05"/>
          </a:solidFill>
          <a:ln>
            <a:solidFill>
              <a:srgbClr val="0027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24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CF47-3F23-EA8B-746D-1C6AA6CA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>
                <a:latin typeface="+mn-lt"/>
                <a:cs typeface="Calibri"/>
              </a:rPr>
              <a:t>RMSE of Feature Selection Methods</a:t>
            </a:r>
          </a:p>
        </p:txBody>
      </p:sp>
      <p:graphicFrame>
        <p:nvGraphicFramePr>
          <p:cNvPr id="3" name="!!Chart 2!!">
            <a:extLst>
              <a:ext uri="{FF2B5EF4-FFF2-40B4-BE49-F238E27FC236}">
                <a16:creationId xmlns:a16="http://schemas.microsoft.com/office/drawing/2014/main" id="{9CE5E8A7-2A35-CB50-9F49-EC229CAFA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721116"/>
              </p:ext>
            </p:extLst>
          </p:nvPr>
        </p:nvGraphicFramePr>
        <p:xfrm>
          <a:off x="2317300" y="1344313"/>
          <a:ext cx="7557399" cy="477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487EB506-A7D1-172B-6308-0F3343FDE0E5}"/>
              </a:ext>
            </a:extLst>
          </p:cNvPr>
          <p:cNvSpPr/>
          <p:nvPr/>
        </p:nvSpPr>
        <p:spPr>
          <a:xfrm>
            <a:off x="3365371" y="6014303"/>
            <a:ext cx="311084" cy="791851"/>
          </a:xfrm>
          <a:prstGeom prst="upArrow">
            <a:avLst/>
          </a:prstGeom>
          <a:solidFill>
            <a:srgbClr val="FFCB05"/>
          </a:solidFill>
          <a:ln>
            <a:solidFill>
              <a:srgbClr val="0027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38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CF47-3F23-EA8B-746D-1C6AA6CA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>
                <a:latin typeface="+mn-lt"/>
                <a:cs typeface="Calibri"/>
              </a:rPr>
              <a:t>RMSE of Feature Selection Methods</a:t>
            </a:r>
          </a:p>
        </p:txBody>
      </p:sp>
      <p:graphicFrame>
        <p:nvGraphicFramePr>
          <p:cNvPr id="3" name="!!Chart 2!!">
            <a:extLst>
              <a:ext uri="{FF2B5EF4-FFF2-40B4-BE49-F238E27FC236}">
                <a16:creationId xmlns:a16="http://schemas.microsoft.com/office/drawing/2014/main" id="{9CE5E8A7-2A35-CB50-9F49-EC229CAFA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822395"/>
              </p:ext>
            </p:extLst>
          </p:nvPr>
        </p:nvGraphicFramePr>
        <p:xfrm>
          <a:off x="1187777" y="1344313"/>
          <a:ext cx="9775596" cy="477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3CE1C9-875C-C5BE-98AC-6EDAFA7AA9D1}"/>
              </a:ext>
            </a:extLst>
          </p:cNvPr>
          <p:cNvSpPr txBox="1"/>
          <p:nvPr/>
        </p:nvSpPr>
        <p:spPr>
          <a:xfrm>
            <a:off x="1129527" y="1563839"/>
            <a:ext cx="482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9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3.8</a:t>
            </a:r>
          </a:p>
        </p:txBody>
      </p:sp>
    </p:spTree>
    <p:extLst>
      <p:ext uri="{BB962C8B-B14F-4D97-AF65-F5344CB8AC3E}">
        <p14:creationId xmlns:p14="http://schemas.microsoft.com/office/powerpoint/2010/main" val="371382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5" y="553546"/>
            <a:ext cx="4870671" cy="864092"/>
          </a:xfrm>
        </p:spPr>
        <p:txBody>
          <a:bodyPr lIns="91440" tIns="45720" rIns="91440" bIns="45720" anchor="b"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55317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382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0F0C-586E-C340-1DC2-DEB5C44A4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n-lt"/>
                <a:cs typeface="Calibri Light"/>
              </a:rPr>
              <a:t>Limitations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2C33A-C165-CA30-3726-00FC6E624E13}"/>
                  </a:ext>
                </a:extLst>
              </p:cNvPr>
              <p:cNvSpPr txBox="1"/>
              <p:nvPr/>
            </p:nvSpPr>
            <p:spPr>
              <a:xfrm>
                <a:off x="1524000" y="1446068"/>
                <a:ext cx="6038626" cy="433965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rmAutofit fontScale="85000" lnSpcReduction="10000"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Calibri"/>
                  </a:rPr>
                  <a:t>Feature selection methods only slightly out-performed mean</a:t>
                </a:r>
                <a:endParaRPr lang="en-US" sz="2400">
                  <a:cs typeface="Calibri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Calibri"/>
                  </a:rPr>
                  <a:t>Small sample size</a:t>
                </a:r>
                <a:endParaRPr lang="en-US">
                  <a:cs typeface="Times New Roman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Calibri"/>
                  </a:rPr>
                  <a:t>Seed dependence</a:t>
                </a:r>
                <a:endParaRPr lang="en-US" sz="2400">
                  <a:cs typeface="Calibri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Calibri"/>
                  </a:rPr>
                  <a:t>High dimensional data</a:t>
                </a:r>
                <a:endParaRPr lang="en-US">
                  <a:cs typeface="Times New Roman" panose="02020603050405020304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Calibri"/>
                      </a:rPr>
                      <m:t>≫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endParaRPr lang="en-US" sz="2400">
                  <a:cs typeface="Calibri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Calibri"/>
                  </a:rPr>
                  <a:t>Highly multicollinear </a:t>
                </a:r>
                <a:endParaRPr lang="en-US" sz="2400">
                  <a:cs typeface="Calibri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Calibri"/>
                  </a:rPr>
                  <a:t>Computationally expensive methods</a:t>
                </a:r>
                <a:endParaRPr lang="en-US" sz="2400">
                  <a:cs typeface="Calibri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cs typeface="Calibri"/>
                  </a:rPr>
                  <a:t>Limited information on disease severity/progression in patients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2C33A-C165-CA30-3726-00FC6E624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446068"/>
                <a:ext cx="6038626" cy="4339650"/>
              </a:xfrm>
              <a:prstGeom prst="rect">
                <a:avLst/>
              </a:prstGeom>
              <a:blipFill>
                <a:blip r:embed="rId2"/>
                <a:stretch>
                  <a:fillRect l="-908" r="-1816" b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ne Shot Learning and Other Strategies for Reducing Training Data -  DataScienceCentral.com">
            <a:extLst>
              <a:ext uri="{FF2B5EF4-FFF2-40B4-BE49-F238E27FC236}">
                <a16:creationId xmlns:a16="http://schemas.microsoft.com/office/drawing/2014/main" id="{85E30286-1C0F-8C6D-D30F-210DA6AE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26" y="3400208"/>
            <a:ext cx="4243176" cy="31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0F0C-586E-C340-1DC2-DEB5C44A4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Key Takeaways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2F653-BAD5-98D9-F97E-C8EB3F8A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2301" y="590464"/>
            <a:ext cx="1302250" cy="628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29F16-0EF5-83B7-24F9-F146FAA589C5}"/>
              </a:ext>
            </a:extLst>
          </p:cNvPr>
          <p:cNvSpPr txBox="1"/>
          <p:nvPr/>
        </p:nvSpPr>
        <p:spPr>
          <a:xfrm>
            <a:off x="1762991" y="1454555"/>
            <a:ext cx="8666018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Boruta method with genomic data performed best overall</a:t>
            </a:r>
          </a:p>
          <a:p>
            <a:pPr marL="800100" lvl="2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RMSE of 3.42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LASSO is very consistent</a:t>
            </a:r>
          </a:p>
          <a:p>
            <a:pPr marL="800100" lvl="2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0.07 RMSE difference between genomic and imaging models</a:t>
            </a:r>
          </a:p>
          <a:p>
            <a:pPr marL="800100" lvl="2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0.13 RMSE difference between pre-and post-stability models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Stability selection effectively ensures reliability and robustness</a:t>
            </a:r>
          </a:p>
          <a:p>
            <a:pPr marL="800100" lvl="2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Reduces the impact of dependency on randomness, especially for low </a:t>
            </a:r>
            <a:r>
              <a:rPr lang="en-US" sz="2400" i="1">
                <a:cs typeface="Calibri"/>
              </a:rPr>
              <a:t>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High dimensional data is very difficult to work with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3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B81F-2F19-BB33-6E89-A4A0A59D2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latin typeface="+mn-lt"/>
                <a:ea typeface="Calibri Light"/>
                <a:cs typeface="Calibri Light"/>
              </a:rPr>
              <a:t>References</a:t>
            </a:r>
            <a:endParaRPr lang="en-US">
              <a:latin typeface="+mn-lt"/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3DC8E-DACB-26B0-894F-A20A6B911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04505"/>
            <a:ext cx="9144000" cy="4826613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1800" b="0" i="0" dirty="0" err="1">
                <a:effectLst/>
                <a:latin typeface="Times New Roman"/>
                <a:cs typeface="Arial"/>
              </a:rPr>
              <a:t>Breiman</a:t>
            </a:r>
            <a:r>
              <a:rPr lang="en-US" sz="1800" b="0" i="0" dirty="0">
                <a:effectLst/>
                <a:latin typeface="Times New Roman"/>
                <a:cs typeface="Arial"/>
              </a:rPr>
              <a:t>, L. (1996). Bagging </a:t>
            </a:r>
            <a:r>
              <a:rPr lang="en-US" sz="1800" dirty="0">
                <a:latin typeface="Times New Roman"/>
                <a:cs typeface="Arial"/>
              </a:rPr>
              <a:t>predictors. Machine learning, 24</a:t>
            </a:r>
            <a:r>
              <a:rPr lang="en-US" sz="1800" b="0" i="0" dirty="0">
                <a:effectLst/>
                <a:latin typeface="Times New Roman"/>
                <a:cs typeface="Arial"/>
              </a:rPr>
              <a:t>, 123-140.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"/>
                <a:cs typeface="Arial"/>
              </a:rPr>
              <a:t>Breiman</a:t>
            </a:r>
            <a:r>
              <a:rPr lang="en-US" sz="1800" dirty="0">
                <a:latin typeface="Times New Roman"/>
                <a:cs typeface="Arial"/>
              </a:rPr>
              <a:t>, L. (2001). Random forests. Machine learning, 45, 5-32.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Arial"/>
              </a:rPr>
              <a:t>Huang, S., &amp; Marchetti-</a:t>
            </a:r>
            <a:r>
              <a:rPr lang="en-US" sz="1800" dirty="0" err="1">
                <a:latin typeface="Times New Roman"/>
                <a:cs typeface="Arial"/>
              </a:rPr>
              <a:t>Bowick</a:t>
            </a:r>
            <a:r>
              <a:rPr lang="en-US" sz="1800" dirty="0">
                <a:latin typeface="Times New Roman"/>
                <a:cs typeface="Arial"/>
              </a:rPr>
              <a:t>, M. (2014). Summary and discussion of: “Stability Selection” 	Statistics Journal Club, 36-825.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"/>
                <a:cs typeface="Arial"/>
              </a:rPr>
              <a:t>Liaw</a:t>
            </a:r>
            <a:r>
              <a:rPr lang="en-US" sz="1800" dirty="0">
                <a:latin typeface="Times New Roman"/>
                <a:cs typeface="Arial"/>
              </a:rPr>
              <a:t>, A., &amp; Wiener, M. (2002). Classification and regression by random forest. R news, 2(3), 	18-22.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"/>
                <a:cs typeface="Arial"/>
              </a:rPr>
              <a:t>Meinshausen</a:t>
            </a:r>
            <a:r>
              <a:rPr lang="en-US" sz="1800" dirty="0">
                <a:latin typeface="Times New Roman"/>
                <a:cs typeface="Arial"/>
              </a:rPr>
              <a:t>, N., &amp; </a:t>
            </a:r>
            <a:r>
              <a:rPr lang="en-US" sz="1800" dirty="0" err="1">
                <a:latin typeface="Times New Roman"/>
                <a:cs typeface="Arial"/>
              </a:rPr>
              <a:t>Bühlmann</a:t>
            </a:r>
            <a:r>
              <a:rPr lang="en-US" sz="1800" dirty="0">
                <a:latin typeface="Times New Roman"/>
                <a:cs typeface="Arial"/>
              </a:rPr>
              <a:t>, P. (2010). Stability selection. Journal of the Royal Statistical 	Society Series B: Statistical Methodology, 72(4), 417-473.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"/>
                <a:cs typeface="Times New Roman"/>
              </a:rPr>
              <a:t>Kursa</a:t>
            </a:r>
            <a:r>
              <a:rPr lang="en-US" sz="1800" dirty="0">
                <a:latin typeface="Times New Roman"/>
                <a:cs typeface="Times New Roman"/>
              </a:rPr>
              <a:t>, M. B., &amp; </a:t>
            </a:r>
            <a:r>
              <a:rPr lang="en-US" sz="1800" dirty="0" err="1">
                <a:latin typeface="Times New Roman"/>
                <a:cs typeface="Times New Roman"/>
              </a:rPr>
              <a:t>Rudnicki</a:t>
            </a:r>
            <a:r>
              <a:rPr lang="en-US" sz="1800" dirty="0">
                <a:latin typeface="Times New Roman"/>
                <a:cs typeface="Times New Roman"/>
              </a:rPr>
              <a:t>, W. R. (2010). Feature Selection with the Boruta Package. Journal 	of Statistical Software, 36(11), 1–13. https://doi.org/10.18637/jss.v036.i11</a:t>
            </a:r>
            <a:endParaRPr lang="en-US" sz="1800" dirty="0">
              <a:solidFill>
                <a:srgbClr val="222222"/>
              </a:solidFill>
              <a:latin typeface="Times New Roman"/>
              <a:cs typeface="Arial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222222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24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5" y="553546"/>
            <a:ext cx="4870671" cy="864092"/>
          </a:xfrm>
        </p:spPr>
        <p:txBody>
          <a:bodyPr lIns="91440" tIns="45720" rIns="91440" bIns="45720" anchor="b"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26141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556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05FC49-03E5-2E8C-BCC2-E141C895418E}"/>
              </a:ext>
            </a:extLst>
          </p:cNvPr>
          <p:cNvSpPr/>
          <p:nvPr/>
        </p:nvSpPr>
        <p:spPr>
          <a:xfrm>
            <a:off x="4586715" y="1772240"/>
            <a:ext cx="3006000" cy="3987538"/>
          </a:xfrm>
          <a:prstGeom prst="rect">
            <a:avLst/>
          </a:prstGeom>
          <a:solidFill>
            <a:srgbClr val="006E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B9536-0C96-ABCE-D2B9-AAF0E60BAB0A}"/>
              </a:ext>
            </a:extLst>
          </p:cNvPr>
          <p:cNvSpPr/>
          <p:nvPr/>
        </p:nvSpPr>
        <p:spPr>
          <a:xfrm>
            <a:off x="4586140" y="1772240"/>
            <a:ext cx="3007150" cy="2969444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DB523-1510-9A88-8C51-08BD12C4BADD}"/>
              </a:ext>
            </a:extLst>
          </p:cNvPr>
          <p:cNvSpPr/>
          <p:nvPr/>
        </p:nvSpPr>
        <p:spPr>
          <a:xfrm>
            <a:off x="4586715" y="4741684"/>
            <a:ext cx="3006000" cy="1027521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Data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AB6331C-F76F-69B7-5B2C-0FA0876D8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Splitting Data</a:t>
            </a:r>
          </a:p>
        </p:txBody>
      </p:sp>
    </p:spTree>
    <p:extLst>
      <p:ext uri="{BB962C8B-B14F-4D97-AF65-F5344CB8AC3E}">
        <p14:creationId xmlns:p14="http://schemas.microsoft.com/office/powerpoint/2010/main" val="16700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1559-400E-BC49-812A-235ACADBA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955" y="553546"/>
            <a:ext cx="4857646" cy="864092"/>
          </a:xfrm>
        </p:spPr>
        <p:txBody>
          <a:bodyPr lIns="91440" tIns="45720" rIns="91440" bIns="45720" anchor="b"/>
          <a:lstStyle/>
          <a:p>
            <a:r>
              <a:rPr lang="en-IN" sz="4000" i="0">
                <a:effectLst/>
                <a:latin typeface="+mn-lt"/>
              </a:rPr>
              <a:t>Pipeline of Project</a:t>
            </a:r>
            <a:endParaRPr lang="en-US" sz="4000">
              <a:latin typeface="+mn-lt"/>
              <a:cs typeface="Calibri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4BDE2-986B-7BD8-7548-547B11A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811444"/>
              </p:ext>
            </p:extLst>
          </p:nvPr>
        </p:nvGraphicFramePr>
        <p:xfrm>
          <a:off x="1066800" y="141763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74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9965-73F2-18DB-3E56-E82F079E0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+mn-lt"/>
                <a:cs typeface="Calibri Light"/>
              </a:rPr>
              <a:t>Feature Selection Methods</a:t>
            </a:r>
            <a:endParaRPr lang="en-US">
              <a:latin typeface="+mn-lt"/>
              <a:cs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FFD8C2-D040-6F73-6D5D-F5FCA12B8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60399"/>
              </p:ext>
            </p:extLst>
          </p:nvPr>
        </p:nvGraphicFramePr>
        <p:xfrm>
          <a:off x="2032000" y="13250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8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9965-73F2-18DB-3E56-E82F079E0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+mn-lt"/>
                <a:cs typeface="Calibri Light"/>
              </a:rPr>
              <a:t>Feature Selection Methods</a:t>
            </a:r>
            <a:endParaRPr lang="en-US">
              <a:latin typeface="+mn-lt"/>
              <a:cs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FFD8C2-D040-6F73-6D5D-F5FCA12B8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823729"/>
              </p:ext>
            </p:extLst>
          </p:nvPr>
        </p:nvGraphicFramePr>
        <p:xfrm>
          <a:off x="2032000" y="13250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74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9965-73F2-18DB-3E56-E82F079E0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+mn-lt"/>
                <a:cs typeface="Calibri Light"/>
              </a:rPr>
              <a:t>Feature Selection Methods</a:t>
            </a:r>
            <a:endParaRPr lang="en-US">
              <a:latin typeface="+mn-lt"/>
              <a:cs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FFD8C2-D040-6F73-6D5D-F5FCA12B8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13469"/>
              </p:ext>
            </p:extLst>
          </p:nvPr>
        </p:nvGraphicFramePr>
        <p:xfrm>
          <a:off x="2032000" y="1310327"/>
          <a:ext cx="8723984" cy="543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26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ontent Slid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Content Slid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ent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917</Words>
  <Application>Microsoft Office PowerPoint</Application>
  <PresentationFormat>Widescreen</PresentationFormat>
  <Paragraphs>255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Arial,Sans-Serif</vt:lpstr>
      <vt:lpstr>Calibri</vt:lpstr>
      <vt:lpstr>Calibri Light</vt:lpstr>
      <vt:lpstr>Cambria Math</vt:lpstr>
      <vt:lpstr>Times New Roman</vt:lpstr>
      <vt:lpstr>Title Slide 2</vt:lpstr>
      <vt:lpstr>Title Slide 3</vt:lpstr>
      <vt:lpstr>Title Slide 4</vt:lpstr>
      <vt:lpstr>Title Slide 5</vt:lpstr>
      <vt:lpstr>Content Slide 1</vt:lpstr>
      <vt:lpstr>Content Slide 2</vt:lpstr>
      <vt:lpstr>Content Slide 3</vt:lpstr>
      <vt:lpstr>Content Slide 4</vt:lpstr>
      <vt:lpstr>Content Slide 5</vt:lpstr>
      <vt:lpstr>Content Slide 6</vt:lpstr>
      <vt:lpstr>Predicting Survival Time of LGG Patients: Refining Feature Selection Methods </vt:lpstr>
      <vt:lpstr>Goals</vt:lpstr>
      <vt:lpstr>Pipeline of Project</vt:lpstr>
      <vt:lpstr>Pipeline of Project</vt:lpstr>
      <vt:lpstr>Splitting Data</vt:lpstr>
      <vt:lpstr>Pipeline of Project</vt:lpstr>
      <vt:lpstr>Feature Selection Methods</vt:lpstr>
      <vt:lpstr>Feature Selection Methods</vt:lpstr>
      <vt:lpstr>Feature Selection Methods</vt:lpstr>
      <vt:lpstr>Feature Selection Methods</vt:lpstr>
      <vt:lpstr>Feature Selection Methods</vt:lpstr>
      <vt:lpstr>Pipeline of Project</vt:lpstr>
      <vt:lpstr>Survival Time Transformation</vt:lpstr>
      <vt:lpstr>Pipeline of Project</vt:lpstr>
      <vt:lpstr>Stability Selection</vt:lpstr>
      <vt:lpstr>Stability Selection</vt:lpstr>
      <vt:lpstr>Stability Selection</vt:lpstr>
      <vt:lpstr>Effect of Stability Selection</vt:lpstr>
      <vt:lpstr>Gene Pathways</vt:lpstr>
      <vt:lpstr>Gene Pathways</vt:lpstr>
      <vt:lpstr>Imaging</vt:lpstr>
      <vt:lpstr>Pipeline of Project</vt:lpstr>
      <vt:lpstr>Ridge Regression</vt:lpstr>
      <vt:lpstr>Why Ridge?</vt:lpstr>
      <vt:lpstr>Pipeline of Project</vt:lpstr>
      <vt:lpstr>RMSE of Feature Selection Methods</vt:lpstr>
      <vt:lpstr>RMSE of Feature Selection Methods</vt:lpstr>
      <vt:lpstr>RMSE of Feature Selection Methods</vt:lpstr>
      <vt:lpstr>RMSE of Feature Selection Methods</vt:lpstr>
      <vt:lpstr>Limitations</vt:lpstr>
      <vt:lpstr>Key Takeaways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Sanchayan Bhowal</cp:lastModifiedBy>
  <cp:revision>26</cp:revision>
  <dcterms:created xsi:type="dcterms:W3CDTF">2019-11-08T16:47:49Z</dcterms:created>
  <dcterms:modified xsi:type="dcterms:W3CDTF">2023-07-22T22:51:07Z</dcterms:modified>
</cp:coreProperties>
</file>